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3" r:id="rId1"/>
  </p:sldMasterIdLst>
  <p:notesMasterIdLst>
    <p:notesMasterId r:id="rId27"/>
  </p:notesMasterIdLst>
  <p:sldIdLst>
    <p:sldId id="256" r:id="rId2"/>
    <p:sldId id="277" r:id="rId3"/>
    <p:sldId id="281" r:id="rId4"/>
    <p:sldId id="257" r:id="rId5"/>
    <p:sldId id="262" r:id="rId6"/>
    <p:sldId id="263" r:id="rId7"/>
    <p:sldId id="272" r:id="rId8"/>
    <p:sldId id="259" r:id="rId9"/>
    <p:sldId id="278" r:id="rId10"/>
    <p:sldId id="279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80" r:id="rId20"/>
    <p:sldId id="273" r:id="rId21"/>
    <p:sldId id="275" r:id="rId22"/>
    <p:sldId id="274" r:id="rId23"/>
    <p:sldId id="276" r:id="rId24"/>
    <p:sldId id="260" r:id="rId25"/>
    <p:sldId id="25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4474" autoAdjust="0"/>
  </p:normalViewPr>
  <p:slideViewPr>
    <p:cSldViewPr snapToGrid="0">
      <p:cViewPr varScale="1">
        <p:scale>
          <a:sx n="49" d="100"/>
          <a:sy n="49" d="100"/>
        </p:scale>
        <p:origin x="66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441480-38D8-4536-8A4F-1F6FEA3977A0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265C6D-B9BB-4D1E-A0C5-30CED003E51B}">
      <dgm:prSet phldrT="[Text]"/>
      <dgm:spPr/>
      <dgm:t>
        <a:bodyPr/>
        <a:lstStyle/>
        <a:p>
          <a:r>
            <a:rPr lang="en-US" dirty="0" err="1"/>
            <a:t>Rapat</a:t>
          </a:r>
          <a:r>
            <a:rPr lang="en-US" dirty="0"/>
            <a:t> Awal TPMPS</a:t>
          </a:r>
        </a:p>
      </dgm:t>
    </dgm:pt>
    <dgm:pt modelId="{E0EB6ADF-188E-4491-A234-75011353C12C}" type="parTrans" cxnId="{33F88C4C-0840-4D28-BD2F-1AE05BAB4F4B}">
      <dgm:prSet/>
      <dgm:spPr/>
      <dgm:t>
        <a:bodyPr/>
        <a:lstStyle/>
        <a:p>
          <a:endParaRPr lang="en-US"/>
        </a:p>
      </dgm:t>
    </dgm:pt>
    <dgm:pt modelId="{DF1DD668-5052-4CE4-BE02-F84A5314BA59}" type="sibTrans" cxnId="{33F88C4C-0840-4D28-BD2F-1AE05BAB4F4B}">
      <dgm:prSet/>
      <dgm:spPr/>
      <dgm:t>
        <a:bodyPr/>
        <a:lstStyle/>
        <a:p>
          <a:endParaRPr lang="en-US"/>
        </a:p>
      </dgm:t>
    </dgm:pt>
    <dgm:pt modelId="{B2823037-86C9-4480-98C6-65BC4B1EAE27}">
      <dgm:prSet phldrT="[Text]" custT="1"/>
      <dgm:spPr/>
      <dgm:t>
        <a:bodyPr/>
        <a:lstStyle/>
        <a:p>
          <a:pPr marL="0" indent="0" algn="ctr">
            <a:buFontTx/>
            <a:buNone/>
          </a:pPr>
          <a:r>
            <a:rPr lang="en-US" sz="2800" dirty="0" err="1"/>
            <a:t>Membahas</a:t>
          </a:r>
          <a:r>
            <a:rPr lang="en-US" sz="2800" dirty="0"/>
            <a:t> Program </a:t>
          </a:r>
          <a:r>
            <a:rPr lang="en-US" sz="2800" dirty="0" err="1"/>
            <a:t>Kegiatan</a:t>
          </a:r>
          <a:r>
            <a:rPr lang="en-US" sz="2800" dirty="0"/>
            <a:t> SPMI Daring</a:t>
          </a:r>
          <a:endParaRPr lang="en-US" sz="1900" dirty="0"/>
        </a:p>
      </dgm:t>
    </dgm:pt>
    <dgm:pt modelId="{1E6EBD8C-9BE7-4A4B-8124-8B1C0B632321}" type="parTrans" cxnId="{6B628CD8-C4BE-4EC0-A5FB-0494CAE9054F}">
      <dgm:prSet/>
      <dgm:spPr/>
      <dgm:t>
        <a:bodyPr/>
        <a:lstStyle/>
        <a:p>
          <a:endParaRPr lang="en-US"/>
        </a:p>
      </dgm:t>
    </dgm:pt>
    <dgm:pt modelId="{EC36BF67-2EC8-4C8F-AE10-75ECE968CF4C}" type="sibTrans" cxnId="{6B628CD8-C4BE-4EC0-A5FB-0494CAE9054F}">
      <dgm:prSet/>
      <dgm:spPr/>
      <dgm:t>
        <a:bodyPr/>
        <a:lstStyle/>
        <a:p>
          <a:endParaRPr lang="en-US"/>
        </a:p>
      </dgm:t>
    </dgm:pt>
    <dgm:pt modelId="{B6372121-25A8-434C-BE24-375E6C211089}">
      <dgm:prSet phldrT="[Text]" custT="1"/>
      <dgm:spPr/>
      <dgm:t>
        <a:bodyPr/>
        <a:lstStyle/>
        <a:p>
          <a:pPr marL="0" indent="0" algn="ctr">
            <a:buFontTx/>
            <a:buNone/>
          </a:pPr>
          <a:endParaRPr lang="en-US" sz="1900" dirty="0"/>
        </a:p>
      </dgm:t>
    </dgm:pt>
    <dgm:pt modelId="{9D757A01-37FC-4247-AD03-18D3DF6C0789}" type="parTrans" cxnId="{9943D9A6-6DFA-4B4A-84F4-8F933433DBBD}">
      <dgm:prSet/>
      <dgm:spPr/>
      <dgm:t>
        <a:bodyPr/>
        <a:lstStyle/>
        <a:p>
          <a:endParaRPr lang="en-US"/>
        </a:p>
      </dgm:t>
    </dgm:pt>
    <dgm:pt modelId="{82D086E5-5ED8-47C9-B095-F766CCB6D100}" type="sibTrans" cxnId="{9943D9A6-6DFA-4B4A-84F4-8F933433DBBD}">
      <dgm:prSet/>
      <dgm:spPr/>
      <dgm:t>
        <a:bodyPr/>
        <a:lstStyle/>
        <a:p>
          <a:endParaRPr lang="en-US"/>
        </a:p>
      </dgm:t>
    </dgm:pt>
    <dgm:pt modelId="{59AAA792-87DA-425C-9AC7-49318321D3C5}">
      <dgm:prSet phldrT="[Text]" custT="1"/>
      <dgm:spPr/>
      <dgm:t>
        <a:bodyPr/>
        <a:lstStyle/>
        <a:p>
          <a:pPr marL="0" indent="0" algn="ctr">
            <a:buFontTx/>
            <a:buNone/>
          </a:pPr>
          <a:endParaRPr lang="en-US" sz="1900" dirty="0"/>
        </a:p>
      </dgm:t>
    </dgm:pt>
    <dgm:pt modelId="{D7D71C1F-C32F-4D85-A2BF-36744E2944AE}" type="parTrans" cxnId="{F602718D-6B31-4C40-ACBD-3F664D2A9207}">
      <dgm:prSet/>
      <dgm:spPr/>
      <dgm:t>
        <a:bodyPr/>
        <a:lstStyle/>
        <a:p>
          <a:endParaRPr lang="en-US"/>
        </a:p>
      </dgm:t>
    </dgm:pt>
    <dgm:pt modelId="{AAEA5EB7-CE5B-406C-B451-7EE34A0D0DFB}" type="sibTrans" cxnId="{F602718D-6B31-4C40-ACBD-3F664D2A9207}">
      <dgm:prSet/>
      <dgm:spPr/>
      <dgm:t>
        <a:bodyPr/>
        <a:lstStyle/>
        <a:p>
          <a:endParaRPr lang="en-US"/>
        </a:p>
      </dgm:t>
    </dgm:pt>
    <dgm:pt modelId="{0133D121-A9DF-4844-AB8C-59FD11338711}" type="pres">
      <dgm:prSet presAssocID="{CF441480-38D8-4536-8A4F-1F6FEA3977A0}" presName="Name0" presStyleCnt="0">
        <dgm:presLayoutVars>
          <dgm:dir/>
          <dgm:animLvl val="lvl"/>
          <dgm:resizeHandles/>
        </dgm:presLayoutVars>
      </dgm:prSet>
      <dgm:spPr/>
    </dgm:pt>
    <dgm:pt modelId="{A6CA7F37-4B20-40FB-B36F-76B140A275BE}" type="pres">
      <dgm:prSet presAssocID="{3F265C6D-B9BB-4D1E-A0C5-30CED003E51B}" presName="linNode" presStyleCnt="0"/>
      <dgm:spPr/>
    </dgm:pt>
    <dgm:pt modelId="{56E4604E-944A-4A55-88EE-028AB5D49F66}" type="pres">
      <dgm:prSet presAssocID="{3F265C6D-B9BB-4D1E-A0C5-30CED003E51B}" presName="parentShp" presStyleLbl="node1" presStyleIdx="0" presStyleCnt="1" custLinFactNeighborX="-3511" custLinFactNeighborY="-578">
        <dgm:presLayoutVars>
          <dgm:bulletEnabled val="1"/>
        </dgm:presLayoutVars>
      </dgm:prSet>
      <dgm:spPr/>
    </dgm:pt>
    <dgm:pt modelId="{7A6DD143-48AF-4D7A-A7C9-3CFF1A285CA1}" type="pres">
      <dgm:prSet presAssocID="{3F265C6D-B9BB-4D1E-A0C5-30CED003E51B}" presName="childShp" presStyleLbl="bgAccFollowNode1" presStyleIdx="0" presStyleCnt="1" custLinFactNeighborX="11045" custLinFactNeighborY="49">
        <dgm:presLayoutVars>
          <dgm:bulletEnabled val="1"/>
        </dgm:presLayoutVars>
      </dgm:prSet>
      <dgm:spPr/>
    </dgm:pt>
  </dgm:ptLst>
  <dgm:cxnLst>
    <dgm:cxn modelId="{6FD57F07-3E7F-4858-BF7C-C9397B95A1A7}" type="presOf" srcId="{CF441480-38D8-4536-8A4F-1F6FEA3977A0}" destId="{0133D121-A9DF-4844-AB8C-59FD11338711}" srcOrd="0" destOrd="0" presId="urn:microsoft.com/office/officeart/2005/8/layout/vList6"/>
    <dgm:cxn modelId="{B946A026-18A7-406F-82FE-5D51462DC03A}" type="presOf" srcId="{59AAA792-87DA-425C-9AC7-49318321D3C5}" destId="{7A6DD143-48AF-4D7A-A7C9-3CFF1A285CA1}" srcOrd="0" destOrd="1" presId="urn:microsoft.com/office/officeart/2005/8/layout/vList6"/>
    <dgm:cxn modelId="{D899A934-0C8B-4827-A9F7-E84BE80FA848}" type="presOf" srcId="{B6372121-25A8-434C-BE24-375E6C211089}" destId="{7A6DD143-48AF-4D7A-A7C9-3CFF1A285CA1}" srcOrd="0" destOrd="0" presId="urn:microsoft.com/office/officeart/2005/8/layout/vList6"/>
    <dgm:cxn modelId="{33F88C4C-0840-4D28-BD2F-1AE05BAB4F4B}" srcId="{CF441480-38D8-4536-8A4F-1F6FEA3977A0}" destId="{3F265C6D-B9BB-4D1E-A0C5-30CED003E51B}" srcOrd="0" destOrd="0" parTransId="{E0EB6ADF-188E-4491-A234-75011353C12C}" sibTransId="{DF1DD668-5052-4CE4-BE02-F84A5314BA59}"/>
    <dgm:cxn modelId="{AAAF227C-0CF6-4106-9D81-E00FEA854D04}" type="presOf" srcId="{3F265C6D-B9BB-4D1E-A0C5-30CED003E51B}" destId="{56E4604E-944A-4A55-88EE-028AB5D49F66}" srcOrd="0" destOrd="0" presId="urn:microsoft.com/office/officeart/2005/8/layout/vList6"/>
    <dgm:cxn modelId="{F602718D-6B31-4C40-ACBD-3F664D2A9207}" srcId="{3F265C6D-B9BB-4D1E-A0C5-30CED003E51B}" destId="{59AAA792-87DA-425C-9AC7-49318321D3C5}" srcOrd="1" destOrd="0" parTransId="{D7D71C1F-C32F-4D85-A2BF-36744E2944AE}" sibTransId="{AAEA5EB7-CE5B-406C-B451-7EE34A0D0DFB}"/>
    <dgm:cxn modelId="{9943D9A6-6DFA-4B4A-84F4-8F933433DBBD}" srcId="{3F265C6D-B9BB-4D1E-A0C5-30CED003E51B}" destId="{B6372121-25A8-434C-BE24-375E6C211089}" srcOrd="0" destOrd="0" parTransId="{9D757A01-37FC-4247-AD03-18D3DF6C0789}" sibTransId="{82D086E5-5ED8-47C9-B095-F766CCB6D100}"/>
    <dgm:cxn modelId="{4F4C6BCA-A402-4172-A884-154FB6E4F1A9}" type="presOf" srcId="{B2823037-86C9-4480-98C6-65BC4B1EAE27}" destId="{7A6DD143-48AF-4D7A-A7C9-3CFF1A285CA1}" srcOrd="0" destOrd="2" presId="urn:microsoft.com/office/officeart/2005/8/layout/vList6"/>
    <dgm:cxn modelId="{6B628CD8-C4BE-4EC0-A5FB-0494CAE9054F}" srcId="{3F265C6D-B9BB-4D1E-A0C5-30CED003E51B}" destId="{B2823037-86C9-4480-98C6-65BC4B1EAE27}" srcOrd="2" destOrd="0" parTransId="{1E6EBD8C-9BE7-4A4B-8124-8B1C0B632321}" sibTransId="{EC36BF67-2EC8-4C8F-AE10-75ECE968CF4C}"/>
    <dgm:cxn modelId="{CE019FDA-18ED-41B1-A137-EE197B3051D6}" type="presParOf" srcId="{0133D121-A9DF-4844-AB8C-59FD11338711}" destId="{A6CA7F37-4B20-40FB-B36F-76B140A275BE}" srcOrd="0" destOrd="0" presId="urn:microsoft.com/office/officeart/2005/8/layout/vList6"/>
    <dgm:cxn modelId="{18BA450E-9DFC-4217-A391-70842A1D7166}" type="presParOf" srcId="{A6CA7F37-4B20-40FB-B36F-76B140A275BE}" destId="{56E4604E-944A-4A55-88EE-028AB5D49F66}" srcOrd="0" destOrd="0" presId="urn:microsoft.com/office/officeart/2005/8/layout/vList6"/>
    <dgm:cxn modelId="{E00DAB55-7124-40F4-A2C6-BE5B342844CD}" type="presParOf" srcId="{A6CA7F37-4B20-40FB-B36F-76B140A275BE}" destId="{7A6DD143-48AF-4D7A-A7C9-3CFF1A285CA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FFC70E-3137-4C23-81DF-A4481EA930D6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86687DF3-D250-44FC-A500-6336F16CF6B3}">
      <dgm:prSet phldrT="[Text]"/>
      <dgm:spPr/>
      <dgm:t>
        <a:bodyPr/>
        <a:lstStyle/>
        <a:p>
          <a:pPr marL="261938" indent="-261938" algn="l"/>
          <a:r>
            <a:rPr lang="en-ID"/>
            <a:t>11.	Pendampingan 4 reviu WM 4</a:t>
          </a:r>
        </a:p>
      </dgm:t>
    </dgm:pt>
    <dgm:pt modelId="{B4B4D849-BA19-4422-8246-8F40D4E16E0D}" type="parTrans" cxnId="{DF2B1102-D9E0-4510-99C2-8D88F9F44A26}">
      <dgm:prSet/>
      <dgm:spPr/>
      <dgm:t>
        <a:bodyPr/>
        <a:lstStyle/>
        <a:p>
          <a:endParaRPr lang="en-ID"/>
        </a:p>
      </dgm:t>
    </dgm:pt>
    <dgm:pt modelId="{53E37FAD-6FD2-48DF-A730-3B90ACDB34E9}" type="sibTrans" cxnId="{DF2B1102-D9E0-4510-99C2-8D88F9F44A26}">
      <dgm:prSet/>
      <dgm:spPr>
        <a:solidFill>
          <a:schemeClr val="accent2"/>
        </a:solidFill>
      </dgm:spPr>
      <dgm:t>
        <a:bodyPr/>
        <a:lstStyle/>
        <a:p>
          <a:endParaRPr lang="en-ID"/>
        </a:p>
      </dgm:t>
    </dgm:pt>
    <dgm:pt modelId="{CD81D788-F092-4FCC-A605-909D91F67877}">
      <dgm:prSet phldrT="[Text]"/>
      <dgm:spPr/>
      <dgm:t>
        <a:bodyPr/>
        <a:lstStyle/>
        <a:p>
          <a:pPr marL="261938" indent="-261938" algn="l"/>
          <a:r>
            <a:rPr lang="en-ID"/>
            <a:t>10.	Workshop Mandiri 4 ( RPP PJJ dan video pembelajaran)</a:t>
          </a:r>
        </a:p>
      </dgm:t>
    </dgm:pt>
    <dgm:pt modelId="{BA9EB33B-B03C-4D36-9D98-2BCE9A1F9794}" type="parTrans" cxnId="{7E2BBFE6-FE56-499B-B6D1-D79EF40C70B8}">
      <dgm:prSet/>
      <dgm:spPr/>
      <dgm:t>
        <a:bodyPr/>
        <a:lstStyle/>
        <a:p>
          <a:endParaRPr lang="en-ID"/>
        </a:p>
      </dgm:t>
    </dgm:pt>
    <dgm:pt modelId="{81F8F389-0226-4623-9957-F228B1E3190C}" type="sibTrans" cxnId="{7E2BBFE6-FE56-499B-B6D1-D79EF40C70B8}">
      <dgm:prSet/>
      <dgm:spPr>
        <a:solidFill>
          <a:schemeClr val="accent2"/>
        </a:solidFill>
      </dgm:spPr>
      <dgm:t>
        <a:bodyPr/>
        <a:lstStyle/>
        <a:p>
          <a:endParaRPr lang="en-ID"/>
        </a:p>
      </dgm:t>
    </dgm:pt>
    <dgm:pt modelId="{0DDED71C-F3B6-49F5-8519-36B76B3A8160}">
      <dgm:prSet phldrT="[Text]" custT="1"/>
      <dgm:spPr/>
      <dgm:t>
        <a:bodyPr/>
        <a:lstStyle/>
        <a:p>
          <a:pPr marL="261938" indent="-261938" algn="l"/>
          <a:r>
            <a:rPr lang="en-ID" sz="1600"/>
            <a:t>14.Pelaporan</a:t>
          </a:r>
        </a:p>
      </dgm:t>
    </dgm:pt>
    <dgm:pt modelId="{78AE27B2-3B2D-4DEA-8C10-E273EC5B2FA8}" type="parTrans" cxnId="{12A8F879-82E2-41C1-8083-554222C4AFDE}">
      <dgm:prSet/>
      <dgm:spPr/>
      <dgm:t>
        <a:bodyPr/>
        <a:lstStyle/>
        <a:p>
          <a:endParaRPr lang="en-ID"/>
        </a:p>
      </dgm:t>
    </dgm:pt>
    <dgm:pt modelId="{6433BB03-9270-4760-B6A1-E17B48F40E02}" type="sibTrans" cxnId="{12A8F879-82E2-41C1-8083-554222C4AFDE}">
      <dgm:prSet/>
      <dgm:spPr>
        <a:solidFill>
          <a:schemeClr val="accent2"/>
        </a:solidFill>
      </dgm:spPr>
      <dgm:t>
        <a:bodyPr/>
        <a:lstStyle/>
        <a:p>
          <a:endParaRPr lang="en-ID"/>
        </a:p>
      </dgm:t>
    </dgm:pt>
    <dgm:pt modelId="{B3B4CAF2-097B-4991-B9E9-8E5BA2CBF298}">
      <dgm:prSet phldrT="[Text]" custT="1"/>
      <dgm:spPr/>
      <dgm:t>
        <a:bodyPr/>
        <a:lstStyle/>
        <a:p>
          <a:pPr marL="261938" indent="-261938" algn="l"/>
          <a:r>
            <a:rPr lang="en-ID" sz="1600"/>
            <a:t>13.Diseminasi </a:t>
          </a:r>
        </a:p>
      </dgm:t>
    </dgm:pt>
    <dgm:pt modelId="{25F0A041-12B7-47FE-838D-EBFC8761B018}" type="parTrans" cxnId="{51B90A95-1E4B-4E33-8810-755B10A888B2}">
      <dgm:prSet/>
      <dgm:spPr/>
      <dgm:t>
        <a:bodyPr/>
        <a:lstStyle/>
        <a:p>
          <a:endParaRPr lang="en-ID"/>
        </a:p>
      </dgm:t>
    </dgm:pt>
    <dgm:pt modelId="{D5DE9415-0276-4F7A-BD2E-185D90200C26}" type="sibTrans" cxnId="{51B90A95-1E4B-4E33-8810-755B10A888B2}">
      <dgm:prSet/>
      <dgm:spPr/>
      <dgm:t>
        <a:bodyPr/>
        <a:lstStyle/>
        <a:p>
          <a:endParaRPr lang="en-ID"/>
        </a:p>
      </dgm:t>
    </dgm:pt>
    <dgm:pt modelId="{FD782903-476B-491A-B82F-193C47B38287}">
      <dgm:prSet phldrT="[Text]" custT="1"/>
      <dgm:spPr/>
      <dgm:t>
        <a:bodyPr/>
        <a:lstStyle/>
        <a:p>
          <a:pPr marL="261938" indent="-261938" algn="l"/>
          <a:r>
            <a:rPr lang="en-ID" sz="1200" b="1"/>
            <a:t>12.	Workshop Mandiri 5 (Persiapan diseminasi praktik baik dan penyusunan laporan</a:t>
          </a:r>
        </a:p>
      </dgm:t>
    </dgm:pt>
    <dgm:pt modelId="{2C3C29C1-36B5-41AF-9101-8DB7C575513E}" type="sibTrans" cxnId="{DD8A97AA-3A98-48C7-AB65-B3B6C45F71D1}">
      <dgm:prSet/>
      <dgm:spPr>
        <a:solidFill>
          <a:schemeClr val="accent2"/>
        </a:solidFill>
      </dgm:spPr>
      <dgm:t>
        <a:bodyPr/>
        <a:lstStyle/>
        <a:p>
          <a:endParaRPr lang="en-ID"/>
        </a:p>
      </dgm:t>
    </dgm:pt>
    <dgm:pt modelId="{432B5B9E-A313-4AD9-8C92-CF474C47CE36}" type="parTrans" cxnId="{DD8A97AA-3A98-48C7-AB65-B3B6C45F71D1}">
      <dgm:prSet/>
      <dgm:spPr/>
      <dgm:t>
        <a:bodyPr/>
        <a:lstStyle/>
        <a:p>
          <a:endParaRPr lang="en-ID"/>
        </a:p>
      </dgm:t>
    </dgm:pt>
    <dgm:pt modelId="{BAEB8CC3-1DD5-4B51-8DF5-7134124D4551}" type="pres">
      <dgm:prSet presAssocID="{C4FFC70E-3137-4C23-81DF-A4481EA930D6}" presName="Name0" presStyleCnt="0">
        <dgm:presLayoutVars>
          <dgm:dir/>
          <dgm:resizeHandles/>
        </dgm:presLayoutVars>
      </dgm:prSet>
      <dgm:spPr/>
    </dgm:pt>
    <dgm:pt modelId="{1BB7F35B-242D-41F4-BF04-3DEFCCDB1AA8}" type="pres">
      <dgm:prSet presAssocID="{FD782903-476B-491A-B82F-193C47B38287}" presName="compNode" presStyleCnt="0"/>
      <dgm:spPr/>
    </dgm:pt>
    <dgm:pt modelId="{DE4494B2-314B-4C4F-8230-A01F1B86D269}" type="pres">
      <dgm:prSet presAssocID="{FD782903-476B-491A-B82F-193C47B38287}" presName="dummyConnPt" presStyleCnt="0"/>
      <dgm:spPr/>
    </dgm:pt>
    <dgm:pt modelId="{D6211B88-FC07-4D99-8443-6A927E848F04}" type="pres">
      <dgm:prSet presAssocID="{FD782903-476B-491A-B82F-193C47B38287}" presName="node" presStyleLbl="node1" presStyleIdx="0" presStyleCnt="5">
        <dgm:presLayoutVars>
          <dgm:bulletEnabled val="1"/>
        </dgm:presLayoutVars>
      </dgm:prSet>
      <dgm:spPr/>
    </dgm:pt>
    <dgm:pt modelId="{1FA6F626-819A-4893-815C-11F83BB33636}" type="pres">
      <dgm:prSet presAssocID="{2C3C29C1-36B5-41AF-9101-8DB7C575513E}" presName="sibTrans" presStyleLbl="bgSibTrans2D1" presStyleIdx="0" presStyleCnt="4"/>
      <dgm:spPr/>
    </dgm:pt>
    <dgm:pt modelId="{3A0C9E19-5F40-433D-BD62-EAD2E5C004A5}" type="pres">
      <dgm:prSet presAssocID="{86687DF3-D250-44FC-A500-6336F16CF6B3}" presName="compNode" presStyleCnt="0"/>
      <dgm:spPr/>
    </dgm:pt>
    <dgm:pt modelId="{013B481B-12E1-4D38-9CC4-3428D20768A7}" type="pres">
      <dgm:prSet presAssocID="{86687DF3-D250-44FC-A500-6336F16CF6B3}" presName="dummyConnPt" presStyleCnt="0"/>
      <dgm:spPr/>
    </dgm:pt>
    <dgm:pt modelId="{3E64357C-F11E-4D72-BDAF-3AEBC3FF1F97}" type="pres">
      <dgm:prSet presAssocID="{86687DF3-D250-44FC-A500-6336F16CF6B3}" presName="node" presStyleLbl="node1" presStyleIdx="1" presStyleCnt="5">
        <dgm:presLayoutVars>
          <dgm:bulletEnabled val="1"/>
        </dgm:presLayoutVars>
      </dgm:prSet>
      <dgm:spPr/>
    </dgm:pt>
    <dgm:pt modelId="{0F6B694C-5281-46C2-AFE2-152523932BB1}" type="pres">
      <dgm:prSet presAssocID="{53E37FAD-6FD2-48DF-A730-3B90ACDB34E9}" presName="sibTrans" presStyleLbl="bgSibTrans2D1" presStyleIdx="1" presStyleCnt="4"/>
      <dgm:spPr/>
    </dgm:pt>
    <dgm:pt modelId="{445E0088-089C-45E6-BFAA-C2C4B0DD1847}" type="pres">
      <dgm:prSet presAssocID="{CD81D788-F092-4FCC-A605-909D91F67877}" presName="compNode" presStyleCnt="0"/>
      <dgm:spPr/>
    </dgm:pt>
    <dgm:pt modelId="{5842A781-FAE1-4448-B0E6-D92481861287}" type="pres">
      <dgm:prSet presAssocID="{CD81D788-F092-4FCC-A605-909D91F67877}" presName="dummyConnPt" presStyleCnt="0"/>
      <dgm:spPr/>
    </dgm:pt>
    <dgm:pt modelId="{2DF3D27D-0C1A-433D-9546-4D010B70D216}" type="pres">
      <dgm:prSet presAssocID="{CD81D788-F092-4FCC-A605-909D91F67877}" presName="node" presStyleLbl="node1" presStyleIdx="2" presStyleCnt="5">
        <dgm:presLayoutVars>
          <dgm:bulletEnabled val="1"/>
        </dgm:presLayoutVars>
      </dgm:prSet>
      <dgm:spPr/>
    </dgm:pt>
    <dgm:pt modelId="{6268FD16-A033-425B-BDD5-04AB80E45694}" type="pres">
      <dgm:prSet presAssocID="{81F8F389-0226-4623-9957-F228B1E3190C}" presName="sibTrans" presStyleLbl="bgSibTrans2D1" presStyleIdx="2" presStyleCnt="4" custAng="1709050" custScaleX="69382" custScaleY="99386" custLinFactY="-602719" custLinFactNeighborX="45256" custLinFactNeighborY="-700000"/>
      <dgm:spPr/>
    </dgm:pt>
    <dgm:pt modelId="{E3A00C1B-3A36-47A7-9847-7B4E1E24BBBD}" type="pres">
      <dgm:prSet presAssocID="{0DDED71C-F3B6-49F5-8519-36B76B3A8160}" presName="compNode" presStyleCnt="0"/>
      <dgm:spPr/>
    </dgm:pt>
    <dgm:pt modelId="{D1327B98-3238-403F-B91A-870886446526}" type="pres">
      <dgm:prSet presAssocID="{0DDED71C-F3B6-49F5-8519-36B76B3A8160}" presName="dummyConnPt" presStyleCnt="0"/>
      <dgm:spPr/>
    </dgm:pt>
    <dgm:pt modelId="{41154310-F8BA-42BC-A762-364B027D0A9E}" type="pres">
      <dgm:prSet presAssocID="{0DDED71C-F3B6-49F5-8519-36B76B3A8160}" presName="node" presStyleLbl="node1" presStyleIdx="3" presStyleCnt="5" custLinFactY="-24379" custLinFactNeighborX="-1676" custLinFactNeighborY="-100000">
        <dgm:presLayoutVars>
          <dgm:bulletEnabled val="1"/>
        </dgm:presLayoutVars>
      </dgm:prSet>
      <dgm:spPr/>
    </dgm:pt>
    <dgm:pt modelId="{41423121-1CA2-43F4-B3FC-94EED69BD275}" type="pres">
      <dgm:prSet presAssocID="{6433BB03-9270-4760-B6A1-E17B48F40E02}" presName="sibTrans" presStyleLbl="bgSibTrans2D1" presStyleIdx="3" presStyleCnt="4" custAng="44847" custLinFactY="100000" custLinFactNeighborX="-1864" custLinFactNeighborY="147559"/>
      <dgm:spPr/>
    </dgm:pt>
    <dgm:pt modelId="{3778FB00-3C6C-449F-932A-DAC05480B606}" type="pres">
      <dgm:prSet presAssocID="{B3B4CAF2-097B-4991-B9E9-8E5BA2CBF298}" presName="compNode" presStyleCnt="0"/>
      <dgm:spPr/>
    </dgm:pt>
    <dgm:pt modelId="{6DD8FD27-7B17-40A7-966A-CF9608571D81}" type="pres">
      <dgm:prSet presAssocID="{B3B4CAF2-097B-4991-B9E9-8E5BA2CBF298}" presName="dummyConnPt" presStyleCnt="0"/>
      <dgm:spPr/>
    </dgm:pt>
    <dgm:pt modelId="{229B5A72-A81B-40B0-8165-D17EE333919F}" type="pres">
      <dgm:prSet presAssocID="{B3B4CAF2-097B-4991-B9E9-8E5BA2CBF298}" presName="node" presStyleLbl="node1" presStyleIdx="4" presStyleCnt="5" custLinFactY="-54621" custLinFactNeighborX="-2653" custLinFactNeighborY="-100000">
        <dgm:presLayoutVars>
          <dgm:bulletEnabled val="1"/>
        </dgm:presLayoutVars>
      </dgm:prSet>
      <dgm:spPr/>
    </dgm:pt>
  </dgm:ptLst>
  <dgm:cxnLst>
    <dgm:cxn modelId="{DF2B1102-D9E0-4510-99C2-8D88F9F44A26}" srcId="{C4FFC70E-3137-4C23-81DF-A4481EA930D6}" destId="{86687DF3-D250-44FC-A500-6336F16CF6B3}" srcOrd="1" destOrd="0" parTransId="{B4B4D849-BA19-4422-8246-8F40D4E16E0D}" sibTransId="{53E37FAD-6FD2-48DF-A730-3B90ACDB34E9}"/>
    <dgm:cxn modelId="{1B05BE41-0808-402B-B723-124812B39724}" type="presOf" srcId="{2C3C29C1-36B5-41AF-9101-8DB7C575513E}" destId="{1FA6F626-819A-4893-815C-11F83BB33636}" srcOrd="0" destOrd="0" presId="urn:microsoft.com/office/officeart/2005/8/layout/bProcess4"/>
    <dgm:cxn modelId="{E1A7A447-5FC3-432D-A7B8-1CA961583438}" type="presOf" srcId="{CD81D788-F092-4FCC-A605-909D91F67877}" destId="{2DF3D27D-0C1A-433D-9546-4D010B70D216}" srcOrd="0" destOrd="0" presId="urn:microsoft.com/office/officeart/2005/8/layout/bProcess4"/>
    <dgm:cxn modelId="{22E6E671-5168-4FA5-A99F-ED31DB0D08CE}" type="presOf" srcId="{53E37FAD-6FD2-48DF-A730-3B90ACDB34E9}" destId="{0F6B694C-5281-46C2-AFE2-152523932BB1}" srcOrd="0" destOrd="0" presId="urn:microsoft.com/office/officeart/2005/8/layout/bProcess4"/>
    <dgm:cxn modelId="{6F5E4A52-FC27-4D63-9A93-B3418DA36404}" type="presOf" srcId="{0DDED71C-F3B6-49F5-8519-36B76B3A8160}" destId="{41154310-F8BA-42BC-A762-364B027D0A9E}" srcOrd="0" destOrd="0" presId="urn:microsoft.com/office/officeart/2005/8/layout/bProcess4"/>
    <dgm:cxn modelId="{12A8F879-82E2-41C1-8083-554222C4AFDE}" srcId="{C4FFC70E-3137-4C23-81DF-A4481EA930D6}" destId="{0DDED71C-F3B6-49F5-8519-36B76B3A8160}" srcOrd="3" destOrd="0" parTransId="{78AE27B2-3B2D-4DEA-8C10-E273EC5B2FA8}" sibTransId="{6433BB03-9270-4760-B6A1-E17B48F40E02}"/>
    <dgm:cxn modelId="{E6CF408F-E3EC-40A9-B2A9-99E86BDF69B8}" type="presOf" srcId="{81F8F389-0226-4623-9957-F228B1E3190C}" destId="{6268FD16-A033-425B-BDD5-04AB80E45694}" srcOrd="0" destOrd="0" presId="urn:microsoft.com/office/officeart/2005/8/layout/bProcess4"/>
    <dgm:cxn modelId="{3F825F94-B274-4AF1-978C-E96C8DA58620}" type="presOf" srcId="{C4FFC70E-3137-4C23-81DF-A4481EA930D6}" destId="{BAEB8CC3-1DD5-4B51-8DF5-7134124D4551}" srcOrd="0" destOrd="0" presId="urn:microsoft.com/office/officeart/2005/8/layout/bProcess4"/>
    <dgm:cxn modelId="{51B90A95-1E4B-4E33-8810-755B10A888B2}" srcId="{C4FFC70E-3137-4C23-81DF-A4481EA930D6}" destId="{B3B4CAF2-097B-4991-B9E9-8E5BA2CBF298}" srcOrd="4" destOrd="0" parTransId="{25F0A041-12B7-47FE-838D-EBFC8761B018}" sibTransId="{D5DE9415-0276-4F7A-BD2E-185D90200C26}"/>
    <dgm:cxn modelId="{DD8A97AA-3A98-48C7-AB65-B3B6C45F71D1}" srcId="{C4FFC70E-3137-4C23-81DF-A4481EA930D6}" destId="{FD782903-476B-491A-B82F-193C47B38287}" srcOrd="0" destOrd="0" parTransId="{432B5B9E-A313-4AD9-8C92-CF474C47CE36}" sibTransId="{2C3C29C1-36B5-41AF-9101-8DB7C575513E}"/>
    <dgm:cxn modelId="{EAAB20B6-1C09-4B17-AFA9-206675DECD9F}" type="presOf" srcId="{6433BB03-9270-4760-B6A1-E17B48F40E02}" destId="{41423121-1CA2-43F4-B3FC-94EED69BD275}" srcOrd="0" destOrd="0" presId="urn:microsoft.com/office/officeart/2005/8/layout/bProcess4"/>
    <dgm:cxn modelId="{82FCE9B9-C5F2-493A-9D19-35159086B4B1}" type="presOf" srcId="{FD782903-476B-491A-B82F-193C47B38287}" destId="{D6211B88-FC07-4D99-8443-6A927E848F04}" srcOrd="0" destOrd="0" presId="urn:microsoft.com/office/officeart/2005/8/layout/bProcess4"/>
    <dgm:cxn modelId="{C19CB7BA-18EA-43C2-A29E-5EC99C8E93EF}" type="presOf" srcId="{86687DF3-D250-44FC-A500-6336F16CF6B3}" destId="{3E64357C-F11E-4D72-BDAF-3AEBC3FF1F97}" srcOrd="0" destOrd="0" presId="urn:microsoft.com/office/officeart/2005/8/layout/bProcess4"/>
    <dgm:cxn modelId="{DAC6C0C5-D246-426E-ABF9-AE4B3CC966E2}" type="presOf" srcId="{B3B4CAF2-097B-4991-B9E9-8E5BA2CBF298}" destId="{229B5A72-A81B-40B0-8165-D17EE333919F}" srcOrd="0" destOrd="0" presId="urn:microsoft.com/office/officeart/2005/8/layout/bProcess4"/>
    <dgm:cxn modelId="{7E2BBFE6-FE56-499B-B6D1-D79EF40C70B8}" srcId="{C4FFC70E-3137-4C23-81DF-A4481EA930D6}" destId="{CD81D788-F092-4FCC-A605-909D91F67877}" srcOrd="2" destOrd="0" parTransId="{BA9EB33B-B03C-4D36-9D98-2BCE9A1F9794}" sibTransId="{81F8F389-0226-4623-9957-F228B1E3190C}"/>
    <dgm:cxn modelId="{B5055DD5-A75F-4899-A339-ECD0B6FFC2F6}" type="presParOf" srcId="{BAEB8CC3-1DD5-4B51-8DF5-7134124D4551}" destId="{1BB7F35B-242D-41F4-BF04-3DEFCCDB1AA8}" srcOrd="0" destOrd="0" presId="urn:microsoft.com/office/officeart/2005/8/layout/bProcess4"/>
    <dgm:cxn modelId="{108A5A2A-A0FD-4650-BC66-8D6A4771A8D4}" type="presParOf" srcId="{1BB7F35B-242D-41F4-BF04-3DEFCCDB1AA8}" destId="{DE4494B2-314B-4C4F-8230-A01F1B86D269}" srcOrd="0" destOrd="0" presId="urn:microsoft.com/office/officeart/2005/8/layout/bProcess4"/>
    <dgm:cxn modelId="{A97D6307-47D0-4053-9486-BBC18B1C5C28}" type="presParOf" srcId="{1BB7F35B-242D-41F4-BF04-3DEFCCDB1AA8}" destId="{D6211B88-FC07-4D99-8443-6A927E848F04}" srcOrd="1" destOrd="0" presId="urn:microsoft.com/office/officeart/2005/8/layout/bProcess4"/>
    <dgm:cxn modelId="{2F4E1055-7B55-4AD0-B5F4-F3DFA65967E6}" type="presParOf" srcId="{BAEB8CC3-1DD5-4B51-8DF5-7134124D4551}" destId="{1FA6F626-819A-4893-815C-11F83BB33636}" srcOrd="1" destOrd="0" presId="urn:microsoft.com/office/officeart/2005/8/layout/bProcess4"/>
    <dgm:cxn modelId="{96DEC0CB-749A-4E0F-971F-4D5C1FD61D56}" type="presParOf" srcId="{BAEB8CC3-1DD5-4B51-8DF5-7134124D4551}" destId="{3A0C9E19-5F40-433D-BD62-EAD2E5C004A5}" srcOrd="2" destOrd="0" presId="urn:microsoft.com/office/officeart/2005/8/layout/bProcess4"/>
    <dgm:cxn modelId="{F801AC53-12DB-475A-87B9-D8B2D46BBBE1}" type="presParOf" srcId="{3A0C9E19-5F40-433D-BD62-EAD2E5C004A5}" destId="{013B481B-12E1-4D38-9CC4-3428D20768A7}" srcOrd="0" destOrd="0" presId="urn:microsoft.com/office/officeart/2005/8/layout/bProcess4"/>
    <dgm:cxn modelId="{221696F8-AD22-41B1-8ADA-95EA45D232A6}" type="presParOf" srcId="{3A0C9E19-5F40-433D-BD62-EAD2E5C004A5}" destId="{3E64357C-F11E-4D72-BDAF-3AEBC3FF1F97}" srcOrd="1" destOrd="0" presId="urn:microsoft.com/office/officeart/2005/8/layout/bProcess4"/>
    <dgm:cxn modelId="{24153742-1440-40B8-8CB5-D0CE4675D8DA}" type="presParOf" srcId="{BAEB8CC3-1DD5-4B51-8DF5-7134124D4551}" destId="{0F6B694C-5281-46C2-AFE2-152523932BB1}" srcOrd="3" destOrd="0" presId="urn:microsoft.com/office/officeart/2005/8/layout/bProcess4"/>
    <dgm:cxn modelId="{C59BDFA8-4D02-415F-9D0F-92B4D774149C}" type="presParOf" srcId="{BAEB8CC3-1DD5-4B51-8DF5-7134124D4551}" destId="{445E0088-089C-45E6-BFAA-C2C4B0DD1847}" srcOrd="4" destOrd="0" presId="urn:microsoft.com/office/officeart/2005/8/layout/bProcess4"/>
    <dgm:cxn modelId="{F2795708-910F-4BBE-A92D-5C376ADEC23A}" type="presParOf" srcId="{445E0088-089C-45E6-BFAA-C2C4B0DD1847}" destId="{5842A781-FAE1-4448-B0E6-D92481861287}" srcOrd="0" destOrd="0" presId="urn:microsoft.com/office/officeart/2005/8/layout/bProcess4"/>
    <dgm:cxn modelId="{2D6C84DA-D49E-40F8-970F-D84EB47CBE2C}" type="presParOf" srcId="{445E0088-089C-45E6-BFAA-C2C4B0DD1847}" destId="{2DF3D27D-0C1A-433D-9546-4D010B70D216}" srcOrd="1" destOrd="0" presId="urn:microsoft.com/office/officeart/2005/8/layout/bProcess4"/>
    <dgm:cxn modelId="{421DEB26-41FD-41A9-8D46-D81E2506F159}" type="presParOf" srcId="{BAEB8CC3-1DD5-4B51-8DF5-7134124D4551}" destId="{6268FD16-A033-425B-BDD5-04AB80E45694}" srcOrd="5" destOrd="0" presId="urn:microsoft.com/office/officeart/2005/8/layout/bProcess4"/>
    <dgm:cxn modelId="{1D30EC6B-7E8B-4EDB-9A40-F7464929F319}" type="presParOf" srcId="{BAEB8CC3-1DD5-4B51-8DF5-7134124D4551}" destId="{E3A00C1B-3A36-47A7-9847-7B4E1E24BBBD}" srcOrd="6" destOrd="0" presId="urn:microsoft.com/office/officeart/2005/8/layout/bProcess4"/>
    <dgm:cxn modelId="{65B9DF94-4303-45CA-AB24-E985C1804080}" type="presParOf" srcId="{E3A00C1B-3A36-47A7-9847-7B4E1E24BBBD}" destId="{D1327B98-3238-403F-B91A-870886446526}" srcOrd="0" destOrd="0" presId="urn:microsoft.com/office/officeart/2005/8/layout/bProcess4"/>
    <dgm:cxn modelId="{F3BEA24B-ECC4-4FA1-9CC2-194F18D10669}" type="presParOf" srcId="{E3A00C1B-3A36-47A7-9847-7B4E1E24BBBD}" destId="{41154310-F8BA-42BC-A762-364B027D0A9E}" srcOrd="1" destOrd="0" presId="urn:microsoft.com/office/officeart/2005/8/layout/bProcess4"/>
    <dgm:cxn modelId="{4699DF12-1495-4CCF-8C58-6603C842A489}" type="presParOf" srcId="{BAEB8CC3-1DD5-4B51-8DF5-7134124D4551}" destId="{41423121-1CA2-43F4-B3FC-94EED69BD275}" srcOrd="7" destOrd="0" presId="urn:microsoft.com/office/officeart/2005/8/layout/bProcess4"/>
    <dgm:cxn modelId="{D103F238-261B-4A87-B3AA-B7E118A4E9B4}" type="presParOf" srcId="{BAEB8CC3-1DD5-4B51-8DF5-7134124D4551}" destId="{3778FB00-3C6C-449F-932A-DAC05480B606}" srcOrd="8" destOrd="0" presId="urn:microsoft.com/office/officeart/2005/8/layout/bProcess4"/>
    <dgm:cxn modelId="{35CB4045-2FE1-4EC2-B286-96AFE934AE6F}" type="presParOf" srcId="{3778FB00-3C6C-449F-932A-DAC05480B606}" destId="{6DD8FD27-7B17-40A7-966A-CF9608571D81}" srcOrd="0" destOrd="0" presId="urn:microsoft.com/office/officeart/2005/8/layout/bProcess4"/>
    <dgm:cxn modelId="{4AF2E7BC-080F-4CD4-A7C8-78C1C887E2D6}" type="presParOf" srcId="{3778FB00-3C6C-449F-932A-DAC05480B606}" destId="{229B5A72-A81B-40B0-8165-D17EE333919F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441480-38D8-4536-8A4F-1F6FEA3977A0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265C6D-B9BB-4D1E-A0C5-30CED003E51B}">
      <dgm:prSet phldrT="[Text]"/>
      <dgm:spPr/>
      <dgm:t>
        <a:bodyPr/>
        <a:lstStyle/>
        <a:p>
          <a:r>
            <a:rPr lang="en-US" dirty="0" err="1"/>
            <a:t>Rapat</a:t>
          </a:r>
          <a:r>
            <a:rPr lang="en-US" dirty="0"/>
            <a:t> Awal TPMPS</a:t>
          </a:r>
        </a:p>
      </dgm:t>
    </dgm:pt>
    <dgm:pt modelId="{E0EB6ADF-188E-4491-A234-75011353C12C}" type="parTrans" cxnId="{33F88C4C-0840-4D28-BD2F-1AE05BAB4F4B}">
      <dgm:prSet/>
      <dgm:spPr/>
      <dgm:t>
        <a:bodyPr/>
        <a:lstStyle/>
        <a:p>
          <a:endParaRPr lang="en-US"/>
        </a:p>
      </dgm:t>
    </dgm:pt>
    <dgm:pt modelId="{DF1DD668-5052-4CE4-BE02-F84A5314BA59}" type="sibTrans" cxnId="{33F88C4C-0840-4D28-BD2F-1AE05BAB4F4B}">
      <dgm:prSet/>
      <dgm:spPr/>
      <dgm:t>
        <a:bodyPr/>
        <a:lstStyle/>
        <a:p>
          <a:endParaRPr lang="en-US"/>
        </a:p>
      </dgm:t>
    </dgm:pt>
    <dgm:pt modelId="{B2823037-86C9-4480-98C6-65BC4B1EAE27}">
      <dgm:prSet phldrT="[Text]" custT="1"/>
      <dgm:spPr/>
      <dgm:t>
        <a:bodyPr/>
        <a:lstStyle/>
        <a:p>
          <a:pPr marL="0" indent="0" algn="ctr">
            <a:buFontTx/>
            <a:buNone/>
          </a:pPr>
          <a:r>
            <a:rPr lang="en-US" sz="2800" dirty="0" err="1"/>
            <a:t>Membahas</a:t>
          </a:r>
          <a:r>
            <a:rPr lang="en-US" sz="2800" dirty="0"/>
            <a:t> </a:t>
          </a:r>
          <a:r>
            <a:rPr lang="en-US" sz="2800" dirty="0" err="1"/>
            <a:t>Programkegiatan</a:t>
          </a:r>
          <a:r>
            <a:rPr lang="en-US" sz="2800" dirty="0"/>
            <a:t> SPMI Daring</a:t>
          </a:r>
          <a:endParaRPr lang="en-US" sz="1900" dirty="0"/>
        </a:p>
      </dgm:t>
    </dgm:pt>
    <dgm:pt modelId="{1E6EBD8C-9BE7-4A4B-8124-8B1C0B632321}" type="parTrans" cxnId="{6B628CD8-C4BE-4EC0-A5FB-0494CAE9054F}">
      <dgm:prSet/>
      <dgm:spPr/>
      <dgm:t>
        <a:bodyPr/>
        <a:lstStyle/>
        <a:p>
          <a:endParaRPr lang="en-US"/>
        </a:p>
      </dgm:t>
    </dgm:pt>
    <dgm:pt modelId="{EC36BF67-2EC8-4C8F-AE10-75ECE968CF4C}" type="sibTrans" cxnId="{6B628CD8-C4BE-4EC0-A5FB-0494CAE9054F}">
      <dgm:prSet/>
      <dgm:spPr/>
      <dgm:t>
        <a:bodyPr/>
        <a:lstStyle/>
        <a:p>
          <a:endParaRPr lang="en-US"/>
        </a:p>
      </dgm:t>
    </dgm:pt>
    <dgm:pt modelId="{B6372121-25A8-434C-BE24-375E6C211089}">
      <dgm:prSet phldrT="[Text]" custT="1"/>
      <dgm:spPr/>
      <dgm:t>
        <a:bodyPr/>
        <a:lstStyle/>
        <a:p>
          <a:pPr marL="0" indent="0" algn="ctr">
            <a:buFontTx/>
            <a:buNone/>
          </a:pPr>
          <a:endParaRPr lang="en-US" sz="1900" dirty="0"/>
        </a:p>
      </dgm:t>
    </dgm:pt>
    <dgm:pt modelId="{9D757A01-37FC-4247-AD03-18D3DF6C0789}" type="parTrans" cxnId="{9943D9A6-6DFA-4B4A-84F4-8F933433DBBD}">
      <dgm:prSet/>
      <dgm:spPr/>
      <dgm:t>
        <a:bodyPr/>
        <a:lstStyle/>
        <a:p>
          <a:endParaRPr lang="en-US"/>
        </a:p>
      </dgm:t>
    </dgm:pt>
    <dgm:pt modelId="{82D086E5-5ED8-47C9-B095-F766CCB6D100}" type="sibTrans" cxnId="{9943D9A6-6DFA-4B4A-84F4-8F933433DBBD}">
      <dgm:prSet/>
      <dgm:spPr/>
      <dgm:t>
        <a:bodyPr/>
        <a:lstStyle/>
        <a:p>
          <a:endParaRPr lang="en-US"/>
        </a:p>
      </dgm:t>
    </dgm:pt>
    <dgm:pt modelId="{59AAA792-87DA-425C-9AC7-49318321D3C5}">
      <dgm:prSet phldrT="[Text]" custT="1"/>
      <dgm:spPr/>
      <dgm:t>
        <a:bodyPr/>
        <a:lstStyle/>
        <a:p>
          <a:pPr marL="0" indent="0" algn="ctr">
            <a:buFontTx/>
            <a:buNone/>
          </a:pPr>
          <a:endParaRPr lang="en-US" sz="1900" dirty="0"/>
        </a:p>
      </dgm:t>
    </dgm:pt>
    <dgm:pt modelId="{D7D71C1F-C32F-4D85-A2BF-36744E2944AE}" type="parTrans" cxnId="{F602718D-6B31-4C40-ACBD-3F664D2A9207}">
      <dgm:prSet/>
      <dgm:spPr/>
      <dgm:t>
        <a:bodyPr/>
        <a:lstStyle/>
        <a:p>
          <a:endParaRPr lang="en-US"/>
        </a:p>
      </dgm:t>
    </dgm:pt>
    <dgm:pt modelId="{AAEA5EB7-CE5B-406C-B451-7EE34A0D0DFB}" type="sibTrans" cxnId="{F602718D-6B31-4C40-ACBD-3F664D2A9207}">
      <dgm:prSet/>
      <dgm:spPr/>
      <dgm:t>
        <a:bodyPr/>
        <a:lstStyle/>
        <a:p>
          <a:endParaRPr lang="en-US"/>
        </a:p>
      </dgm:t>
    </dgm:pt>
    <dgm:pt modelId="{0133D121-A9DF-4844-AB8C-59FD11338711}" type="pres">
      <dgm:prSet presAssocID="{CF441480-38D8-4536-8A4F-1F6FEA3977A0}" presName="Name0" presStyleCnt="0">
        <dgm:presLayoutVars>
          <dgm:dir/>
          <dgm:animLvl val="lvl"/>
          <dgm:resizeHandles/>
        </dgm:presLayoutVars>
      </dgm:prSet>
      <dgm:spPr/>
    </dgm:pt>
    <dgm:pt modelId="{A6CA7F37-4B20-40FB-B36F-76B140A275BE}" type="pres">
      <dgm:prSet presAssocID="{3F265C6D-B9BB-4D1E-A0C5-30CED003E51B}" presName="linNode" presStyleCnt="0"/>
      <dgm:spPr/>
    </dgm:pt>
    <dgm:pt modelId="{56E4604E-944A-4A55-88EE-028AB5D49F66}" type="pres">
      <dgm:prSet presAssocID="{3F265C6D-B9BB-4D1E-A0C5-30CED003E51B}" presName="parentShp" presStyleLbl="node1" presStyleIdx="0" presStyleCnt="1" custLinFactNeighborX="-3511" custLinFactNeighborY="-578">
        <dgm:presLayoutVars>
          <dgm:bulletEnabled val="1"/>
        </dgm:presLayoutVars>
      </dgm:prSet>
      <dgm:spPr/>
    </dgm:pt>
    <dgm:pt modelId="{7A6DD143-48AF-4D7A-A7C9-3CFF1A285CA1}" type="pres">
      <dgm:prSet presAssocID="{3F265C6D-B9BB-4D1E-A0C5-30CED003E51B}" presName="childShp" presStyleLbl="bgAccFollowNode1" presStyleIdx="0" presStyleCnt="1" custLinFactNeighborX="11045" custLinFactNeighborY="49">
        <dgm:presLayoutVars>
          <dgm:bulletEnabled val="1"/>
        </dgm:presLayoutVars>
      </dgm:prSet>
      <dgm:spPr/>
    </dgm:pt>
  </dgm:ptLst>
  <dgm:cxnLst>
    <dgm:cxn modelId="{6FD57F07-3E7F-4858-BF7C-C9397B95A1A7}" type="presOf" srcId="{CF441480-38D8-4536-8A4F-1F6FEA3977A0}" destId="{0133D121-A9DF-4844-AB8C-59FD11338711}" srcOrd="0" destOrd="0" presId="urn:microsoft.com/office/officeart/2005/8/layout/vList6"/>
    <dgm:cxn modelId="{B946A026-18A7-406F-82FE-5D51462DC03A}" type="presOf" srcId="{59AAA792-87DA-425C-9AC7-49318321D3C5}" destId="{7A6DD143-48AF-4D7A-A7C9-3CFF1A285CA1}" srcOrd="0" destOrd="1" presId="urn:microsoft.com/office/officeart/2005/8/layout/vList6"/>
    <dgm:cxn modelId="{D899A934-0C8B-4827-A9F7-E84BE80FA848}" type="presOf" srcId="{B6372121-25A8-434C-BE24-375E6C211089}" destId="{7A6DD143-48AF-4D7A-A7C9-3CFF1A285CA1}" srcOrd="0" destOrd="0" presId="urn:microsoft.com/office/officeart/2005/8/layout/vList6"/>
    <dgm:cxn modelId="{33F88C4C-0840-4D28-BD2F-1AE05BAB4F4B}" srcId="{CF441480-38D8-4536-8A4F-1F6FEA3977A0}" destId="{3F265C6D-B9BB-4D1E-A0C5-30CED003E51B}" srcOrd="0" destOrd="0" parTransId="{E0EB6ADF-188E-4491-A234-75011353C12C}" sibTransId="{DF1DD668-5052-4CE4-BE02-F84A5314BA59}"/>
    <dgm:cxn modelId="{AAAF227C-0CF6-4106-9D81-E00FEA854D04}" type="presOf" srcId="{3F265C6D-B9BB-4D1E-A0C5-30CED003E51B}" destId="{56E4604E-944A-4A55-88EE-028AB5D49F66}" srcOrd="0" destOrd="0" presId="urn:microsoft.com/office/officeart/2005/8/layout/vList6"/>
    <dgm:cxn modelId="{F602718D-6B31-4C40-ACBD-3F664D2A9207}" srcId="{3F265C6D-B9BB-4D1E-A0C5-30CED003E51B}" destId="{59AAA792-87DA-425C-9AC7-49318321D3C5}" srcOrd="1" destOrd="0" parTransId="{D7D71C1F-C32F-4D85-A2BF-36744E2944AE}" sibTransId="{AAEA5EB7-CE5B-406C-B451-7EE34A0D0DFB}"/>
    <dgm:cxn modelId="{9943D9A6-6DFA-4B4A-84F4-8F933433DBBD}" srcId="{3F265C6D-B9BB-4D1E-A0C5-30CED003E51B}" destId="{B6372121-25A8-434C-BE24-375E6C211089}" srcOrd="0" destOrd="0" parTransId="{9D757A01-37FC-4247-AD03-18D3DF6C0789}" sibTransId="{82D086E5-5ED8-47C9-B095-F766CCB6D100}"/>
    <dgm:cxn modelId="{4F4C6BCA-A402-4172-A884-154FB6E4F1A9}" type="presOf" srcId="{B2823037-86C9-4480-98C6-65BC4B1EAE27}" destId="{7A6DD143-48AF-4D7A-A7C9-3CFF1A285CA1}" srcOrd="0" destOrd="2" presId="urn:microsoft.com/office/officeart/2005/8/layout/vList6"/>
    <dgm:cxn modelId="{6B628CD8-C4BE-4EC0-A5FB-0494CAE9054F}" srcId="{3F265C6D-B9BB-4D1E-A0C5-30CED003E51B}" destId="{B2823037-86C9-4480-98C6-65BC4B1EAE27}" srcOrd="2" destOrd="0" parTransId="{1E6EBD8C-9BE7-4A4B-8124-8B1C0B632321}" sibTransId="{EC36BF67-2EC8-4C8F-AE10-75ECE968CF4C}"/>
    <dgm:cxn modelId="{CE019FDA-18ED-41B1-A137-EE197B3051D6}" type="presParOf" srcId="{0133D121-A9DF-4844-AB8C-59FD11338711}" destId="{A6CA7F37-4B20-40FB-B36F-76B140A275BE}" srcOrd="0" destOrd="0" presId="urn:microsoft.com/office/officeart/2005/8/layout/vList6"/>
    <dgm:cxn modelId="{18BA450E-9DFC-4217-A391-70842A1D7166}" type="presParOf" srcId="{A6CA7F37-4B20-40FB-B36F-76B140A275BE}" destId="{56E4604E-944A-4A55-88EE-028AB5D49F66}" srcOrd="0" destOrd="0" presId="urn:microsoft.com/office/officeart/2005/8/layout/vList6"/>
    <dgm:cxn modelId="{E00DAB55-7124-40F4-A2C6-BE5B342844CD}" type="presParOf" srcId="{A6CA7F37-4B20-40FB-B36F-76B140A275BE}" destId="{7A6DD143-48AF-4D7A-A7C9-3CFF1A285CA1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DD143-48AF-4D7A-A7C9-3CFF1A285CA1}">
      <dsp:nvSpPr>
        <dsp:cNvPr id="0" name=""/>
        <dsp:cNvSpPr/>
      </dsp:nvSpPr>
      <dsp:spPr>
        <a:xfrm>
          <a:off x="1866637" y="0"/>
          <a:ext cx="2799955" cy="3364523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0" lvl="1" indent="0" algn="ctr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en-US" sz="1900" kern="1200" dirty="0"/>
        </a:p>
        <a:p>
          <a:pPr marL="0" lvl="1" indent="0" algn="ctr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en-US" sz="1900" kern="1200" dirty="0"/>
        </a:p>
        <a:p>
          <a:pPr marL="0" lvl="1" indent="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en-US" sz="2800" kern="1200" dirty="0" err="1"/>
            <a:t>Membahas</a:t>
          </a:r>
          <a:r>
            <a:rPr lang="en-US" sz="2800" kern="1200" dirty="0"/>
            <a:t> Program </a:t>
          </a:r>
          <a:r>
            <a:rPr lang="en-US" sz="2800" kern="1200" dirty="0" err="1"/>
            <a:t>Kegiatan</a:t>
          </a:r>
          <a:r>
            <a:rPr lang="en-US" sz="2800" kern="1200" dirty="0"/>
            <a:t> SPMI Daring</a:t>
          </a:r>
          <a:endParaRPr lang="en-US" sz="1900" kern="1200" dirty="0"/>
        </a:p>
      </dsp:txBody>
      <dsp:txXfrm>
        <a:off x="1866637" y="420565"/>
        <a:ext cx="1749972" cy="2523393"/>
      </dsp:txXfrm>
    </dsp:sp>
    <dsp:sp modelId="{56E4604E-944A-4A55-88EE-028AB5D49F66}">
      <dsp:nvSpPr>
        <dsp:cNvPr id="0" name=""/>
        <dsp:cNvSpPr/>
      </dsp:nvSpPr>
      <dsp:spPr>
        <a:xfrm>
          <a:off x="0" y="0"/>
          <a:ext cx="1866637" cy="336452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 err="1"/>
            <a:t>Rapat</a:t>
          </a:r>
          <a:r>
            <a:rPr lang="en-US" sz="3800" kern="1200" dirty="0"/>
            <a:t> Awal TPMPS</a:t>
          </a:r>
        </a:p>
      </dsp:txBody>
      <dsp:txXfrm>
        <a:off x="91122" y="91122"/>
        <a:ext cx="1684393" cy="31822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A6F626-819A-4893-815C-11F83BB33636}">
      <dsp:nvSpPr>
        <dsp:cNvPr id="0" name=""/>
        <dsp:cNvSpPr/>
      </dsp:nvSpPr>
      <dsp:spPr>
        <a:xfrm rot="5400000">
          <a:off x="972232" y="827906"/>
          <a:ext cx="1288476" cy="155756"/>
        </a:xfrm>
        <a:prstGeom prst="rect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211B88-FC07-4D99-8443-6A927E848F04}">
      <dsp:nvSpPr>
        <dsp:cNvPr id="0" name=""/>
        <dsp:cNvSpPr/>
      </dsp:nvSpPr>
      <dsp:spPr>
        <a:xfrm>
          <a:off x="1265599" y="1113"/>
          <a:ext cx="1730625" cy="1038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261938" lvl="0" indent="-261938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200" b="1" kern="1200"/>
            <a:t>12.	Workshop Mandiri 5 (Persiapan diseminasi praktik baik dan penyusunan laporan</a:t>
          </a:r>
        </a:p>
      </dsp:txBody>
      <dsp:txXfrm>
        <a:off x="1296012" y="31526"/>
        <a:ext cx="1669799" cy="977549"/>
      </dsp:txXfrm>
    </dsp:sp>
    <dsp:sp modelId="{0F6B694C-5281-46C2-AFE2-152523932BB1}">
      <dsp:nvSpPr>
        <dsp:cNvPr id="0" name=""/>
        <dsp:cNvSpPr/>
      </dsp:nvSpPr>
      <dsp:spPr>
        <a:xfrm rot="5400000">
          <a:off x="972232" y="2125874"/>
          <a:ext cx="1288476" cy="155756"/>
        </a:xfrm>
        <a:prstGeom prst="rect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64357C-F11E-4D72-BDAF-3AEBC3FF1F97}">
      <dsp:nvSpPr>
        <dsp:cNvPr id="0" name=""/>
        <dsp:cNvSpPr/>
      </dsp:nvSpPr>
      <dsp:spPr>
        <a:xfrm>
          <a:off x="1265599" y="1299081"/>
          <a:ext cx="1730625" cy="1038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261938" lvl="0" indent="-261938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/>
            <a:t>11.	Pendampingan 4 reviu WM 4</a:t>
          </a:r>
        </a:p>
      </dsp:txBody>
      <dsp:txXfrm>
        <a:off x="1296012" y="1329494"/>
        <a:ext cx="1669799" cy="977549"/>
      </dsp:txXfrm>
    </dsp:sp>
    <dsp:sp modelId="{6268FD16-A033-425B-BDD5-04AB80E45694}">
      <dsp:nvSpPr>
        <dsp:cNvPr id="0" name=""/>
        <dsp:cNvSpPr/>
      </dsp:nvSpPr>
      <dsp:spPr>
        <a:xfrm rot="21534904">
          <a:off x="3030698" y="102883"/>
          <a:ext cx="1809197" cy="154799"/>
        </a:xfrm>
        <a:prstGeom prst="rect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F3D27D-0C1A-433D-9546-4D010B70D216}">
      <dsp:nvSpPr>
        <dsp:cNvPr id="0" name=""/>
        <dsp:cNvSpPr/>
      </dsp:nvSpPr>
      <dsp:spPr>
        <a:xfrm>
          <a:off x="1265599" y="2597050"/>
          <a:ext cx="1730625" cy="1038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261938" lvl="0" indent="-261938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/>
            <a:t>10.	Workshop Mandiri 4 ( RPP PJJ dan video pembelajaran)</a:t>
          </a:r>
        </a:p>
      </dsp:txBody>
      <dsp:txXfrm>
        <a:off x="1296012" y="2627463"/>
        <a:ext cx="1669799" cy="977549"/>
      </dsp:txXfrm>
    </dsp:sp>
    <dsp:sp modelId="{41423121-1CA2-43F4-B3FC-94EED69BD275}">
      <dsp:nvSpPr>
        <dsp:cNvPr id="0" name=""/>
        <dsp:cNvSpPr/>
      </dsp:nvSpPr>
      <dsp:spPr>
        <a:xfrm rot="16200000">
          <a:off x="3208508" y="1216162"/>
          <a:ext cx="1296148" cy="155756"/>
        </a:xfrm>
        <a:prstGeom prst="rect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154310-F8BA-42BC-A762-364B027D0A9E}">
      <dsp:nvSpPr>
        <dsp:cNvPr id="0" name=""/>
        <dsp:cNvSpPr/>
      </dsp:nvSpPr>
      <dsp:spPr>
        <a:xfrm>
          <a:off x="3538325" y="1305530"/>
          <a:ext cx="1730625" cy="1038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261938" lvl="0" indent="-261938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/>
            <a:t>14.Pelaporan</a:t>
          </a:r>
        </a:p>
      </dsp:txBody>
      <dsp:txXfrm>
        <a:off x="3568738" y="1335943"/>
        <a:ext cx="1669799" cy="977549"/>
      </dsp:txXfrm>
    </dsp:sp>
    <dsp:sp modelId="{229B5A72-A81B-40B0-8165-D17EE333919F}">
      <dsp:nvSpPr>
        <dsp:cNvPr id="0" name=""/>
        <dsp:cNvSpPr/>
      </dsp:nvSpPr>
      <dsp:spPr>
        <a:xfrm>
          <a:off x="3521417" y="0"/>
          <a:ext cx="1730625" cy="10383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261938" lvl="0" indent="-261938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600" kern="1200"/>
            <a:t>13.Diseminasi </a:t>
          </a:r>
        </a:p>
      </dsp:txBody>
      <dsp:txXfrm>
        <a:off x="3551830" y="30413"/>
        <a:ext cx="1669799" cy="9775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6DD143-48AF-4D7A-A7C9-3CFF1A285CA1}">
      <dsp:nvSpPr>
        <dsp:cNvPr id="0" name=""/>
        <dsp:cNvSpPr/>
      </dsp:nvSpPr>
      <dsp:spPr>
        <a:xfrm>
          <a:off x="1866637" y="3285"/>
          <a:ext cx="2799955" cy="3361237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0" lvl="1" indent="0" algn="ctr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en-US" sz="1900" kern="1200" dirty="0"/>
        </a:p>
        <a:p>
          <a:pPr marL="0" lvl="1" indent="0" algn="ctr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endParaRPr lang="en-US" sz="1900" kern="1200" dirty="0"/>
        </a:p>
        <a:p>
          <a:pPr marL="0" lvl="1" indent="0" algn="ctr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FontTx/>
            <a:buNone/>
          </a:pPr>
          <a:r>
            <a:rPr lang="en-US" sz="2800" kern="1200" dirty="0" err="1"/>
            <a:t>Membahas</a:t>
          </a:r>
          <a:r>
            <a:rPr lang="en-US" sz="2800" kern="1200" dirty="0"/>
            <a:t> </a:t>
          </a:r>
          <a:r>
            <a:rPr lang="en-US" sz="2800" kern="1200" dirty="0" err="1"/>
            <a:t>Programkegiatan</a:t>
          </a:r>
          <a:r>
            <a:rPr lang="en-US" sz="2800" kern="1200" dirty="0"/>
            <a:t> SPMI Daring</a:t>
          </a:r>
          <a:endParaRPr lang="en-US" sz="1900" kern="1200" dirty="0"/>
        </a:p>
      </dsp:txBody>
      <dsp:txXfrm>
        <a:off x="1866637" y="423440"/>
        <a:ext cx="1749972" cy="2520927"/>
      </dsp:txXfrm>
    </dsp:sp>
    <dsp:sp modelId="{56E4604E-944A-4A55-88EE-028AB5D49F66}">
      <dsp:nvSpPr>
        <dsp:cNvPr id="0" name=""/>
        <dsp:cNvSpPr/>
      </dsp:nvSpPr>
      <dsp:spPr>
        <a:xfrm>
          <a:off x="0" y="0"/>
          <a:ext cx="1866637" cy="33612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 err="1"/>
            <a:t>Rapat</a:t>
          </a:r>
          <a:r>
            <a:rPr lang="en-US" sz="3800" kern="1200" dirty="0"/>
            <a:t> Awal TPMPS</a:t>
          </a:r>
        </a:p>
      </dsp:txBody>
      <dsp:txXfrm>
        <a:off x="91122" y="91122"/>
        <a:ext cx="1684393" cy="31789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9800A-8053-4353-BA06-49765849AEB6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040CC-5343-4CA8-A1C4-075F30100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45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172E6-9FF8-4658-9F2E-D65E9C7A8060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69786"/>
      </p:ext>
    </p:extLst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A76F0-0D48-43AF-B249-E969F6B5E2CA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447676"/>
      </p:ext>
    </p:extLst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E293A-1D35-4C81-B0A4-1E31C92811DB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2865694"/>
      </p:ext>
    </p:extLst>
  </p:cSld>
  <p:clrMapOvr>
    <a:masterClrMapping/>
  </p:clrMapOvr>
  <p:transition spd="slow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E9B07-F52E-4654-A7DA-42C5566458AA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614346"/>
      </p:ext>
    </p:extLst>
  </p:cSld>
  <p:clrMapOvr>
    <a:masterClrMapping/>
  </p:clrMapOvr>
  <p:transition spd="slow">
    <p:randomBar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EB824-21B0-4891-B99A-0CA05CC7C513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9120072"/>
      </p:ext>
    </p:extLst>
  </p:cSld>
  <p:clrMapOvr>
    <a:masterClrMapping/>
  </p:clrMapOvr>
  <p:transition spd="slow">
    <p:randomBar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CD49E-EE6B-4219-ABF2-939749E32E41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385556"/>
      </p:ext>
    </p:extLst>
  </p:cSld>
  <p:clrMapOvr>
    <a:masterClrMapping/>
  </p:clrMapOvr>
  <p:transition spd="slow">
    <p:randomBar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F60E0-41D0-4CAE-BCE2-35F2871E87FF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609747"/>
      </p:ext>
    </p:extLst>
  </p:cSld>
  <p:clrMapOvr>
    <a:masterClrMapping/>
  </p:clrMapOvr>
  <p:transition spd="slow">
    <p:randomBar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6A010-767F-4437-9416-09D756646841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37436"/>
      </p:ext>
    </p:extLst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4CF0E-46F5-4831-9F31-0ADA31589ABA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494637"/>
      </p:ext>
    </p:extLst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A0C5-7714-412F-9BA6-93B1C897357B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5848"/>
      </p:ext>
    </p:extLst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AE379-1E97-45F8-8A73-EB61824C7494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5618"/>
      </p:ext>
    </p:extLst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BD3E9-E46F-4BA8-A652-C82BDAB6335E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78571"/>
      </p:ext>
    </p:extLst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BB775-34EB-4B5B-BC39-30594AC1166A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02163"/>
      </p:ext>
    </p:extLst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A58E3-12F7-494E-BB51-7818CB055785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245799"/>
      </p:ext>
    </p:extLst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4475C-F349-42FF-9E52-008CA9A9FD6F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93071"/>
      </p:ext>
    </p:extLst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E03D6-6AEA-481D-8AE6-0E5503A74D39}" type="datetime1">
              <a:rPr lang="en-US" smtClean="0"/>
              <a:t>12/1/2020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253749"/>
      </p:ext>
    </p:extLst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27295C-DE3E-4533-AF79-FB1FBFB2A426}" type="datetime1">
              <a:rPr lang="en-US" smtClean="0"/>
              <a:t>12/1/2020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152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</p:sldLayoutIdLst>
  <p:transition spd="slow">
    <p:randomBar dir="vert"/>
  </p:transition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pf.org/2020/08/06/student-privacy-special-education-and-online-learning-navigating-covid-19-and-beyond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slide" Target="slide24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slide" Target="slide2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slide" Target="slide2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7E95B-2BCB-4CF5-B096-EA6425825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984016"/>
            <a:ext cx="6821007" cy="1646302"/>
          </a:xfrm>
        </p:spPr>
        <p:txBody>
          <a:bodyPr/>
          <a:lstStyle/>
          <a:p>
            <a:r>
              <a:rPr lang="en-US"/>
              <a:t>DISEMINASI SPMI SMPN 10 JAKARTA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2F6967-DC9F-42C6-9E22-47BEE4A2D5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Selasa</a:t>
            </a:r>
            <a:r>
              <a:rPr lang="en-US" dirty="0"/>
              <a:t>, 1 </a:t>
            </a:r>
            <a:r>
              <a:rPr lang="en-US" dirty="0" err="1"/>
              <a:t>Desember</a:t>
            </a:r>
            <a:r>
              <a:rPr lang="en-US" dirty="0"/>
              <a:t> 2020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585E2-9AE8-48D8-9A2F-40A2AB3CC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94315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1DA9C-982C-4827-BBC0-9642AC4F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4. </a:t>
            </a:r>
            <a:r>
              <a:rPr lang="en-ID"/>
              <a:t>Workshop mandiri 1</a:t>
            </a:r>
            <a:r>
              <a:rPr lang="en-US"/>
              <a:t> 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21094-6C95-4795-895A-0DDEF3249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350585"/>
          </a:xfrm>
        </p:spPr>
        <p:txBody>
          <a:bodyPr>
            <a:normAutofit/>
          </a:bodyPr>
          <a:lstStyle/>
          <a:p>
            <a:r>
              <a:rPr lang="en-US" sz="2800"/>
              <a:t>Analisis Rapor Mutu</a:t>
            </a:r>
            <a:endParaRPr lang="en-ID" sz="2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0D5B4-7400-4F84-A05E-BE83D97DB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137" y="1751122"/>
            <a:ext cx="7173326" cy="484890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B6DB31-9F9D-42FF-A3D0-3A0F360C5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155909"/>
      </p:ext>
    </p:extLst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EF4FF-1388-4EBE-95EB-A6E3EC6EB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59971"/>
          </a:xfrm>
        </p:spPr>
        <p:txBody>
          <a:bodyPr/>
          <a:lstStyle/>
          <a:p>
            <a:r>
              <a:rPr lang="en-US"/>
              <a:t>5. PENDAMPINGAN </a:t>
            </a:r>
            <a:r>
              <a:rPr lang="en-US" dirty="0"/>
              <a:t>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0FB58-D5B7-4B22-B79E-3AE92036D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6046"/>
            <a:ext cx="8596668" cy="2705325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Paparan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rapor</a:t>
            </a:r>
            <a:r>
              <a:rPr lang="en-US" dirty="0"/>
              <a:t> </a:t>
            </a:r>
            <a:r>
              <a:rPr lang="en-US" dirty="0" err="1"/>
              <a:t>mutu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masing –masing </a:t>
            </a:r>
            <a:r>
              <a:rPr lang="en-US" dirty="0" err="1"/>
              <a:t>anggota</a:t>
            </a:r>
            <a:r>
              <a:rPr lang="en-US" dirty="0"/>
              <a:t> </a:t>
            </a:r>
            <a:r>
              <a:rPr lang="en-US" err="1"/>
              <a:t>klaster</a:t>
            </a:r>
            <a:r>
              <a:rPr lang="en-US"/>
              <a:t> 12</a:t>
            </a:r>
          </a:p>
          <a:p>
            <a:pPr marL="0" indent="0">
              <a:buNone/>
            </a:pPr>
            <a:r>
              <a:rPr lang="en-US"/>
              <a:t>     - memaparkan 8 SNP</a:t>
            </a:r>
          </a:p>
          <a:p>
            <a:pPr marL="0" indent="0">
              <a:buNone/>
            </a:pPr>
            <a:r>
              <a:rPr lang="en-US"/>
              <a:t>     - memaparkan rapor mutu</a:t>
            </a:r>
          </a:p>
          <a:p>
            <a:pPr marL="0" indent="0">
              <a:buNone/>
            </a:pPr>
            <a:r>
              <a:rPr lang="en-US"/>
              <a:t>     - komitmen Bersama</a:t>
            </a:r>
          </a:p>
          <a:p>
            <a:r>
              <a:rPr lang="en-US"/>
              <a:t>Dilanjutkan arahan dari pendamping dan pengawas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/>
              <a:t> 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19B3D-4CE6-49CE-B0DE-1E9785B87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82037"/>
      </p:ext>
    </p:extLst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83C05-7168-49AF-9AB7-3443F3609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6. WORKSHOP </a:t>
            </a:r>
            <a:r>
              <a:rPr lang="en-US" dirty="0"/>
              <a:t>MANDIRI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3B6DF-8C6F-4E61-8816-23F2E574C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Membahas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- </a:t>
            </a:r>
            <a:r>
              <a:rPr lang="en-US" dirty="0" err="1"/>
              <a:t>Pemenuhan</a:t>
            </a:r>
            <a:r>
              <a:rPr lang="en-US" dirty="0"/>
              <a:t> </a:t>
            </a:r>
            <a:r>
              <a:rPr lang="en-US" dirty="0" err="1"/>
              <a:t>mutu</a:t>
            </a:r>
            <a:r>
              <a:rPr lang="en-US" dirty="0"/>
              <a:t> PJJ </a:t>
            </a:r>
            <a:r>
              <a:rPr lang="en-US" dirty="0" err="1"/>
              <a:t>dimasa</a:t>
            </a:r>
            <a:r>
              <a:rPr lang="en-US" dirty="0"/>
              <a:t> </a:t>
            </a:r>
            <a:r>
              <a:rPr lang="en-US" dirty="0" err="1"/>
              <a:t>pandemi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     - RPP PJJ </a:t>
            </a:r>
          </a:p>
          <a:p>
            <a:pPr marL="0" indent="0">
              <a:buNone/>
            </a:pPr>
            <a:r>
              <a:rPr lang="en-US" dirty="0"/>
              <a:t>     -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Kegiatan</a:t>
            </a:r>
            <a:r>
              <a:rPr lang="en-US" dirty="0"/>
              <a:t> (IK)</a:t>
            </a:r>
          </a:p>
          <a:p>
            <a:pPr marL="0" indent="0">
              <a:buNone/>
            </a:pPr>
            <a:r>
              <a:rPr lang="en-US" dirty="0"/>
              <a:t>     -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Operasional</a:t>
            </a:r>
            <a:r>
              <a:rPr lang="en-US" dirty="0"/>
              <a:t> </a:t>
            </a:r>
            <a:r>
              <a:rPr lang="en-US" dirty="0" err="1"/>
              <a:t>Prosedur</a:t>
            </a:r>
            <a:r>
              <a:rPr lang="en-US" dirty="0"/>
              <a:t>  (SOP)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B8F2DE-0C1F-46EB-A9B3-28F46964C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160914"/>
      </p:ext>
    </p:extLst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E5E78-2E5A-4DBC-BC8B-024414ABD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7. PENDAMPINGAN </a:t>
            </a:r>
            <a:r>
              <a:rPr lang="en-US" dirty="0"/>
              <a:t>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D7047-C083-4179-BC1C-A23EABE18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Pemaparan</a:t>
            </a:r>
            <a:r>
              <a:rPr lang="en-US" dirty="0"/>
              <a:t>  IK </a:t>
            </a:r>
            <a:r>
              <a:rPr lang="en-US"/>
              <a:t>oleh Bpk. </a:t>
            </a:r>
            <a:r>
              <a:rPr lang="en-US" dirty="0" err="1"/>
              <a:t>Maryadi</a:t>
            </a:r>
            <a:r>
              <a:rPr lang="en-US" dirty="0"/>
              <a:t> </a:t>
            </a:r>
          </a:p>
          <a:p>
            <a:r>
              <a:rPr lang="en-US" dirty="0" err="1"/>
              <a:t>Pemaparan</a:t>
            </a:r>
            <a:r>
              <a:rPr lang="en-US" dirty="0"/>
              <a:t> SOP </a:t>
            </a:r>
            <a:r>
              <a:rPr lang="en-US"/>
              <a:t>oleh Bpk. </a:t>
            </a:r>
            <a:r>
              <a:rPr lang="en-US" dirty="0" err="1"/>
              <a:t>Solikin</a:t>
            </a:r>
            <a:endParaRPr lang="en-US" dirty="0"/>
          </a:p>
          <a:p>
            <a:r>
              <a:rPr lang="en-US" dirty="0" err="1"/>
              <a:t>Pemaparan</a:t>
            </a:r>
            <a:r>
              <a:rPr lang="en-US" dirty="0"/>
              <a:t> RPP PJJ </a:t>
            </a:r>
            <a:r>
              <a:rPr lang="en-US"/>
              <a:t>oleh Ibu Dirgahayu</a:t>
            </a:r>
          </a:p>
          <a:p>
            <a:r>
              <a:rPr lang="en-US"/>
              <a:t>Dilanjutkan reviu dari pendamping dan pengawas kalster 12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/>
              <a:t>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15884-250C-431B-8B62-164096E59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854744"/>
      </p:ext>
    </p:extLst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6FC31-549A-467D-9AB9-F11D4CAA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8. WORKSHOP </a:t>
            </a:r>
            <a:r>
              <a:rPr lang="en-US" dirty="0"/>
              <a:t>MANDIRI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ECA2-FEAA-44E2-9BC6-FEA8175DD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Penyempurnaan</a:t>
            </a:r>
            <a:r>
              <a:rPr lang="en-US" sz="2000" dirty="0"/>
              <a:t> SOP  dan  IK </a:t>
            </a:r>
          </a:p>
          <a:p>
            <a:r>
              <a:rPr lang="en-US" sz="2000" dirty="0" err="1"/>
              <a:t>Penyusunan</a:t>
            </a:r>
            <a:r>
              <a:rPr lang="en-US" sz="2000" dirty="0"/>
              <a:t> RPP PJJ </a:t>
            </a:r>
          </a:p>
          <a:p>
            <a:r>
              <a:rPr lang="en-US" sz="2000" dirty="0" err="1"/>
              <a:t>Penyusunan</a:t>
            </a:r>
            <a:r>
              <a:rPr lang="en-US" sz="2000" dirty="0"/>
              <a:t> </a:t>
            </a:r>
            <a:r>
              <a:rPr lang="en-US" sz="2000" dirty="0" err="1"/>
              <a:t>Monev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1786D-8A62-4509-83B4-6FDA13E98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545831"/>
      </p:ext>
    </p:extLst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DA2FC-98D0-49D6-9185-60816C914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9. PENDAMPINGAN </a:t>
            </a:r>
            <a:r>
              <a:rPr lang="en-US" dirty="0"/>
              <a:t>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5D834-DE7C-4A75-84DD-478A8D30F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Memaparkan</a:t>
            </a:r>
            <a:r>
              <a:rPr lang="en-US" sz="2000" dirty="0"/>
              <a:t>  </a:t>
            </a:r>
            <a:r>
              <a:rPr lang="en-US" sz="2000" dirty="0" err="1"/>
              <a:t>penyempurnaan</a:t>
            </a:r>
            <a:r>
              <a:rPr lang="en-US" sz="2000" dirty="0"/>
              <a:t> SOP </a:t>
            </a:r>
            <a:r>
              <a:rPr lang="en-US" sz="2000"/>
              <a:t>oleh Bpk. </a:t>
            </a:r>
            <a:r>
              <a:rPr lang="en-US" sz="2000" dirty="0" err="1"/>
              <a:t>Solikin</a:t>
            </a:r>
            <a:r>
              <a:rPr lang="en-US" sz="2000" dirty="0"/>
              <a:t> </a:t>
            </a:r>
          </a:p>
          <a:p>
            <a:r>
              <a:rPr lang="en-US" sz="2000" dirty="0" err="1"/>
              <a:t>Memaparkan</a:t>
            </a:r>
            <a:r>
              <a:rPr lang="en-US" sz="2000" dirty="0"/>
              <a:t> monitoring dan </a:t>
            </a:r>
            <a:r>
              <a:rPr lang="en-US" sz="2000" dirty="0" err="1"/>
              <a:t>evaluasi</a:t>
            </a:r>
            <a:r>
              <a:rPr lang="en-US" sz="2000" dirty="0"/>
              <a:t> </a:t>
            </a:r>
            <a:r>
              <a:rPr lang="en-US" sz="2000"/>
              <a:t>oleh Bpk. </a:t>
            </a:r>
            <a:r>
              <a:rPr lang="en-US" sz="2000" dirty="0" err="1"/>
              <a:t>Ramelan</a:t>
            </a:r>
            <a:r>
              <a:rPr lang="en-US" sz="20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AFD10-31C3-44F0-94CB-ACEC72238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227494"/>
      </p:ext>
    </p:extLst>
  </p:cSld>
  <p:clrMapOvr>
    <a:masterClrMapping/>
  </p:clrMapOvr>
  <p:transition spd="slow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AFC5-E8D4-4AB5-AAA9-A1B790690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10. WORKSHOP </a:t>
            </a:r>
            <a:r>
              <a:rPr lang="en-US" dirty="0"/>
              <a:t>MANDIRI IV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8340C-047E-49F3-AC86-8EC54B5CD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000" dirty="0"/>
              <a:t>Menyusun  </a:t>
            </a:r>
            <a:r>
              <a:rPr lang="en-US" sz="2000"/>
              <a:t>Best Practice </a:t>
            </a:r>
            <a:r>
              <a:rPr lang="en-US" sz="2000" dirty="0"/>
              <a:t>PJJ  </a:t>
            </a:r>
          </a:p>
          <a:p>
            <a:r>
              <a:rPr lang="en-US" sz="2000" dirty="0" err="1"/>
              <a:t>Pembuatan</a:t>
            </a:r>
            <a:r>
              <a:rPr lang="en-US" sz="2000" dirty="0"/>
              <a:t> video </a:t>
            </a:r>
            <a:r>
              <a:rPr lang="en-US" sz="2000" dirty="0" err="1"/>
              <a:t>pembelajaran</a:t>
            </a:r>
            <a:r>
              <a:rPr lang="en-US" sz="2000" dirty="0"/>
              <a:t> PJJ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D9405-388F-439B-8CB1-703A04CEB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629916"/>
      </p:ext>
    </p:extLst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7D83C-7157-4C7C-AB75-077DF4D41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11. PENDAMPINGAN </a:t>
            </a:r>
            <a:r>
              <a:rPr lang="en-US" dirty="0"/>
              <a:t>IV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858A1-53C2-46CF-86C4-4243E640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err="1"/>
              <a:t>Paparan</a:t>
            </a:r>
            <a:r>
              <a:rPr lang="en-US" sz="2000"/>
              <a:t> Best </a:t>
            </a:r>
            <a:r>
              <a:rPr lang="en-US" sz="2000" dirty="0"/>
              <a:t>P</a:t>
            </a:r>
            <a:r>
              <a:rPr lang="en-US" sz="2000"/>
              <a:t>ractice oleh  Ibu </a:t>
            </a:r>
            <a:r>
              <a:rPr lang="en-US" sz="2000" dirty="0"/>
              <a:t>Siti </a:t>
            </a:r>
            <a:r>
              <a:rPr lang="en-US" sz="2000" dirty="0" err="1"/>
              <a:t>Nurjanah</a:t>
            </a:r>
            <a:endParaRPr lang="en-US" sz="2000" dirty="0"/>
          </a:p>
          <a:p>
            <a:r>
              <a:rPr lang="en-US" sz="2000" dirty="0" err="1"/>
              <a:t>Penayangan</a:t>
            </a:r>
            <a:r>
              <a:rPr lang="en-US" sz="2000" dirty="0"/>
              <a:t> video </a:t>
            </a:r>
            <a:r>
              <a:rPr lang="en-US" sz="2000" dirty="0" err="1"/>
              <a:t>pembelajaran</a:t>
            </a:r>
            <a:r>
              <a:rPr lang="en-US" sz="2000" dirty="0"/>
              <a:t> </a:t>
            </a:r>
            <a:r>
              <a:rPr lang="en-US" sz="2000"/>
              <a:t>oleh Ibu </a:t>
            </a:r>
            <a:r>
              <a:rPr lang="en-US" sz="2000" dirty="0" err="1"/>
              <a:t>Dirgahayu</a:t>
            </a:r>
            <a:endParaRPr lang="en-US" sz="2000" dirty="0"/>
          </a:p>
          <a:p>
            <a:r>
              <a:rPr lang="en-US" sz="2000" dirty="0" err="1"/>
              <a:t>Reviu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err="1"/>
              <a:t>pendamping</a:t>
            </a:r>
            <a:r>
              <a:rPr lang="en-US" sz="2000"/>
              <a:t> Ibu </a:t>
            </a:r>
            <a:r>
              <a:rPr lang="en-US" sz="2000" dirty="0" err="1"/>
              <a:t>Asyih</a:t>
            </a:r>
            <a:r>
              <a:rPr lang="en-US" sz="2000" dirty="0"/>
              <a:t> </a:t>
            </a:r>
            <a:r>
              <a:rPr lang="en-US" sz="2000"/>
              <a:t>dan Ibu </a:t>
            </a:r>
            <a:r>
              <a:rPr lang="en-US" sz="2000" dirty="0" err="1"/>
              <a:t>Laili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2E7C7-5F37-489D-83F0-C92C8D941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967563"/>
      </p:ext>
    </p:extLst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06BD-664D-4BBF-B938-927130502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0828"/>
          </a:xfrm>
        </p:spPr>
        <p:txBody>
          <a:bodyPr/>
          <a:lstStyle/>
          <a:p>
            <a:r>
              <a:rPr lang="en-US"/>
              <a:t>12. WORKSHOP </a:t>
            </a:r>
            <a:r>
              <a:rPr lang="en-US" dirty="0"/>
              <a:t>MANDIRI 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060E2-8F0C-4E82-B3AC-3EB0F0E5B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err="1"/>
              <a:t>Persiapan</a:t>
            </a:r>
            <a:r>
              <a:rPr lang="en-US" sz="2000"/>
              <a:t> Diseminasi  Praktik Baik SPMI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078F33-3525-4ED4-BBB4-304497CFA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10613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1E6D-CDF5-4625-A184-FB26B905A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973420-07CD-48D1-A25B-4C202990C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7927C65-E91D-451A-8963-9FA2BA6A98C0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1718880"/>
              </p:ext>
            </p:extLst>
          </p:nvPr>
        </p:nvGraphicFramePr>
        <p:xfrm>
          <a:off x="493684" y="2577307"/>
          <a:ext cx="8724900" cy="4700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Document" r:id="rId3" imgW="6827253" imgH="3677540" progId="Word.Document.8">
                  <p:embed/>
                </p:oleObj>
              </mc:Choice>
              <mc:Fallback>
                <p:oleObj name="Document" r:id="rId3" imgW="6827253" imgH="3677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3684" y="2577307"/>
                        <a:ext cx="8724900" cy="4700587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2847537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105D8E-12C1-48BB-986E-80222CAC3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96841" y="1485346"/>
            <a:ext cx="6343982" cy="4281202"/>
          </a:xfrm>
        </p:spPr>
      </p:pic>
      <p:sp>
        <p:nvSpPr>
          <p:cNvPr id="7" name="TextBox 4">
            <a:extLst>
              <a:ext uri="{FF2B5EF4-FFF2-40B4-BE49-F238E27FC236}">
                <a16:creationId xmlns:a16="http://schemas.microsoft.com/office/drawing/2014/main" id="{DC99F27E-A1DD-48AC-8C0D-63338E9CA0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4306" y="0"/>
            <a:ext cx="8888168" cy="12250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445"/>
              </a:lnSpc>
            </a:pPr>
            <a:r>
              <a:rPr lang="en-US" sz="4400" b="1">
                <a:solidFill>
                  <a:srgbClr val="F6505C"/>
                </a:solidFill>
                <a:latin typeface="Oswald" panose="00000500000000000000"/>
              </a:rPr>
              <a:t>SPMI DITENGAH PANDEMI 2020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C5FBEE-7F65-40F8-A865-F799CB066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68780"/>
      </p:ext>
    </p:extLst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D83B8-4B85-4155-9771-607D6DCC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F51CCB-BB35-4EAB-8B6B-FCC5FB127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6708" y="0"/>
            <a:ext cx="4955544" cy="6858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E81EB7-8CCD-42FC-A72B-A3C8F23EEB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79" y="0"/>
            <a:ext cx="6445230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332358-3E78-4B0C-B81A-2DD0FEEDD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767272"/>
      </p:ext>
    </p:extLst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3E8B-CB0E-4788-8900-50311AA4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A84FA8-A561-447C-9906-7F8D2E6321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948" y="609600"/>
            <a:ext cx="3318266" cy="5355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465038-7C55-4B50-B247-FCEBD6E52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0804" y="609600"/>
            <a:ext cx="3648584" cy="52284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C02725-4831-4F34-854E-D4F414E06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7882" y="567384"/>
            <a:ext cx="3629532" cy="543953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82C437-9942-44C2-BDEC-C98998A91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3010" y="525168"/>
            <a:ext cx="3677163" cy="543953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6D1136-4417-49A1-B4C1-BEEFAB76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3354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29875-9AAC-4EE4-9F51-92245183F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E2D153-EA85-421C-AF9F-946C176E2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760" y="81366"/>
            <a:ext cx="8596668" cy="6695268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ABC2FD-B8B6-474D-B2E7-A209BD033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714307"/>
      </p:ext>
    </p:extLst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33171-8B24-4384-92D6-E715708E2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626" y="625098"/>
            <a:ext cx="6342444" cy="839372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Workshop Mandiri I</a:t>
            </a:r>
            <a:br>
              <a:rPr lang="en-US"/>
            </a:br>
            <a:r>
              <a:rPr lang="en-US" sz="2000">
                <a:solidFill>
                  <a:schemeClr val="tx1"/>
                </a:solidFill>
              </a:rPr>
              <a:t>( Senin 19 Oktober 2020 )</a:t>
            </a:r>
            <a:endParaRPr lang="en-ID" sz="200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B41E2D-9B8C-4E15-A210-01CE471FE9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806" y="1930400"/>
            <a:ext cx="6916085" cy="399209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2A80F7-F069-441A-B1C2-A0857837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583514"/>
      </p:ext>
    </p:extLst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CBEB-57C8-47C3-98D5-CF1F0C2F5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341" y="129152"/>
            <a:ext cx="8596668" cy="816244"/>
          </a:xfrm>
        </p:spPr>
        <p:txBody>
          <a:bodyPr>
            <a:normAutofit fontScale="90000"/>
          </a:bodyPr>
          <a:lstStyle/>
          <a:p>
            <a:r>
              <a:rPr lang="en-US" sz="2700" dirty="0" err="1"/>
              <a:t>Bimtek</a:t>
            </a:r>
            <a:r>
              <a:rPr lang="en-US" sz="2700" dirty="0"/>
              <a:t> Daring : Rabu 30 September </a:t>
            </a:r>
            <a:r>
              <a:rPr lang="en-US" sz="2700" dirty="0" err="1"/>
              <a:t>s.d</a:t>
            </a:r>
            <a:r>
              <a:rPr lang="en-US" sz="2700" dirty="0"/>
              <a:t> Rabu 7 </a:t>
            </a:r>
            <a:r>
              <a:rPr lang="en-US" sz="2700" dirty="0" err="1"/>
              <a:t>Oktober</a:t>
            </a:r>
            <a:r>
              <a:rPr lang="en-US" sz="2700" dirty="0"/>
              <a:t> 2020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3BE488A-BC58-443C-AFC3-7CA08E016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5341" y="682930"/>
            <a:ext cx="9180902" cy="471033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DD74CA-5652-4187-B990-54426084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476217"/>
      </p:ext>
    </p:extLst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85540D-37BE-43C9-A6E1-B0F42D815B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10" t="27416" r="4772" b="23593"/>
          <a:stretch/>
        </p:blipFill>
        <p:spPr>
          <a:xfrm>
            <a:off x="563485" y="831731"/>
            <a:ext cx="8576581" cy="54858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D338FE-690D-422F-9A9E-CB4FBBF4C118}"/>
              </a:ext>
            </a:extLst>
          </p:cNvPr>
          <p:cNvSpPr txBox="1"/>
          <p:nvPr/>
        </p:nvSpPr>
        <p:spPr>
          <a:xfrm>
            <a:off x="829159" y="201478"/>
            <a:ext cx="2712204" cy="962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Britannic Bold" panose="020B09030607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FOTO PENDAMPINGAN I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Britannic Bold" panose="020B09030607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Rabu/ 21 </a:t>
            </a:r>
            <a:r>
              <a:rPr lang="en-US" sz="1800" dirty="0" err="1">
                <a:effectLst/>
                <a:latin typeface="Britannic Bold" panose="020B09030607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Oktober</a:t>
            </a:r>
            <a:r>
              <a:rPr lang="en-US" sz="1800" dirty="0">
                <a:effectLst/>
                <a:latin typeface="Britannic Bold" panose="020B09030607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2020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08818-1395-42E2-A7B1-9315E544A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9274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D32B9-5529-42A6-BFB1-FE2E876C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73" y="2859401"/>
            <a:ext cx="4271250" cy="3364523"/>
          </a:xfrm>
        </p:spPr>
        <p:txBody>
          <a:bodyPr>
            <a:normAutofit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200" b="1" dirty="0">
                <a:solidFill>
                  <a:schemeClr val="tx1"/>
                </a:solidFill>
              </a:rPr>
              <a:t>( </a:t>
            </a:r>
            <a:r>
              <a:rPr lang="en-US" sz="2200" b="1" dirty="0" err="1">
                <a:solidFill>
                  <a:schemeClr val="tx1"/>
                </a:solidFill>
              </a:rPr>
              <a:t>Jumat</a:t>
            </a:r>
            <a:r>
              <a:rPr lang="en-US" sz="2200" b="1" dirty="0">
                <a:solidFill>
                  <a:schemeClr val="tx1"/>
                </a:solidFill>
              </a:rPr>
              <a:t> 16 </a:t>
            </a:r>
            <a:r>
              <a:rPr lang="en-US" sz="2200" b="1" dirty="0" err="1">
                <a:solidFill>
                  <a:schemeClr val="tx1"/>
                </a:solidFill>
              </a:rPr>
              <a:t>Oktober</a:t>
            </a:r>
            <a:r>
              <a:rPr lang="en-US" sz="2200" b="1" dirty="0">
                <a:solidFill>
                  <a:schemeClr val="tx1"/>
                </a:solidFill>
              </a:rPr>
              <a:t> 2020 )</a:t>
            </a:r>
            <a:endParaRPr lang="en-ID" sz="2200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EB2791-2781-4994-8B02-47BDDEDB5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5722" y="0"/>
            <a:ext cx="5286373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A3F4B8-7305-4E71-BAB2-CC78DEA2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9D6A762-954C-4BA8-9C85-5CEE4BE4E4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6578872"/>
              </p:ext>
            </p:extLst>
          </p:nvPr>
        </p:nvGraphicFramePr>
        <p:xfrm>
          <a:off x="533079" y="1900675"/>
          <a:ext cx="4666593" cy="3364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02427413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52A0-4AAD-4B0D-A0ED-147972C82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2" y="1083389"/>
            <a:ext cx="9821937" cy="876300"/>
          </a:xfrm>
        </p:spPr>
        <p:txBody>
          <a:bodyPr>
            <a:noAutofit/>
          </a:bodyPr>
          <a:lstStyle/>
          <a:p>
            <a:r>
              <a:rPr lang="en-ID" sz="4000" b="1"/>
              <a:t>ALUR KEGIATAN SPMI SMPN 10 JAKARTA: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94B55A7-7B79-4E63-B39B-7F99757E6605}"/>
              </a:ext>
            </a:extLst>
          </p:cNvPr>
          <p:cNvGrpSpPr/>
          <p:nvPr/>
        </p:nvGrpSpPr>
        <p:grpSpPr>
          <a:xfrm>
            <a:off x="438474" y="2155325"/>
            <a:ext cx="12041895" cy="3636539"/>
            <a:chOff x="264405" y="2051829"/>
            <a:chExt cx="12041895" cy="363653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80D193A-FE38-426A-A6E5-FE140CD25DF3}"/>
                </a:ext>
              </a:extLst>
            </p:cNvPr>
            <p:cNvGrpSpPr/>
            <p:nvPr/>
          </p:nvGrpSpPr>
          <p:grpSpPr>
            <a:xfrm>
              <a:off x="5742744" y="2051829"/>
              <a:ext cx="6563556" cy="3636539"/>
              <a:chOff x="5742744" y="2051829"/>
              <a:chExt cx="6563556" cy="3636539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C3F92262-1624-48EE-8A60-941BF023F56E}"/>
                  </a:ext>
                </a:extLst>
              </p:cNvPr>
              <p:cNvSpPr/>
              <p:nvPr/>
            </p:nvSpPr>
            <p:spPr>
              <a:xfrm>
                <a:off x="6261779" y="4816931"/>
                <a:ext cx="2212750" cy="158555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ID"/>
              </a:p>
            </p:txBody>
          </p:sp>
          <p:graphicFrame>
            <p:nvGraphicFramePr>
              <p:cNvPr id="6" name="Content Placeholder 3">
                <a:extLst>
                  <a:ext uri="{FF2B5EF4-FFF2-40B4-BE49-F238E27FC236}">
                    <a16:creationId xmlns:a16="http://schemas.microsoft.com/office/drawing/2014/main" id="{E487E054-CCC4-47A1-8F3D-1CDD20C50771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246967487"/>
                  </p:ext>
                </p:extLst>
              </p:nvPr>
            </p:nvGraphicFramePr>
            <p:xfrm>
              <a:off x="5742744" y="2051829"/>
              <a:ext cx="6563556" cy="363653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F6E1184-63FF-4CD2-95DF-20BCBA53998A}"/>
                </a:ext>
              </a:extLst>
            </p:cNvPr>
            <p:cNvGrpSpPr/>
            <p:nvPr/>
          </p:nvGrpSpPr>
          <p:grpSpPr>
            <a:xfrm>
              <a:off x="264405" y="2075493"/>
              <a:ext cx="6255480" cy="3589210"/>
              <a:chOff x="264405" y="2075493"/>
              <a:chExt cx="6255480" cy="358921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7AC438D4-7CB7-4E85-8B97-64FD5BAAF2D6}"/>
                  </a:ext>
                </a:extLst>
              </p:cNvPr>
              <p:cNvSpPr/>
              <p:nvPr/>
            </p:nvSpPr>
            <p:spPr>
              <a:xfrm rot="5400000">
                <a:off x="-24869" y="2892252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0" name="Freeform: Shape 9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9DA8D140-1E84-4E72-B532-863A21A41E52}"/>
                  </a:ext>
                </a:extLst>
              </p:cNvPr>
              <p:cNvSpPr/>
              <p:nvPr/>
            </p:nvSpPr>
            <p:spPr>
              <a:xfrm>
                <a:off x="264405" y="2075493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it-IT" sz="1600" b="0" kern="1200" dirty="0"/>
                  <a:t>1.Bimtek TPMPS secara daring</a:t>
                </a:r>
                <a:endParaRPr lang="en-ID" sz="1600" b="0" kern="1200" dirty="0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C48D5A3-1EF8-406F-9DCF-C384B9046006}"/>
                  </a:ext>
                </a:extLst>
              </p:cNvPr>
              <p:cNvSpPr/>
              <p:nvPr/>
            </p:nvSpPr>
            <p:spPr>
              <a:xfrm rot="5400000">
                <a:off x="-24869" y="4174112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0A8D79EF-FF0D-4CC2-BB53-425EEA9BF21F}"/>
                  </a:ext>
                </a:extLst>
              </p:cNvPr>
              <p:cNvSpPr/>
              <p:nvPr/>
            </p:nvSpPr>
            <p:spPr>
              <a:xfrm>
                <a:off x="264405" y="3357354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2.Pembuatan SK TPMPS dan struktur organisasi 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61E9BD2A-301F-4A5C-B446-1DD94851D35A}"/>
                  </a:ext>
                </a:extLst>
              </p:cNvPr>
              <p:cNvSpPr/>
              <p:nvPr/>
            </p:nvSpPr>
            <p:spPr>
              <a:xfrm>
                <a:off x="534422" y="4815043"/>
                <a:ext cx="2263340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1DFF290A-C258-4587-825F-9F4B6421C09C}"/>
                  </a:ext>
                </a:extLst>
              </p:cNvPr>
              <p:cNvSpPr/>
              <p:nvPr/>
            </p:nvSpPr>
            <p:spPr>
              <a:xfrm>
                <a:off x="264405" y="4639215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3.Diseminasi ke warga sekolah dan komitmen bersama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DD93529-AEAC-438B-B24B-2EB4BB6479F4}"/>
                  </a:ext>
                </a:extLst>
              </p:cNvPr>
              <p:cNvSpPr/>
              <p:nvPr/>
            </p:nvSpPr>
            <p:spPr>
              <a:xfrm rot="16200000">
                <a:off x="2248296" y="4174112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1619BEDA-86C5-4227-AE9C-BFD8483ED7E9}"/>
                  </a:ext>
                </a:extLst>
              </p:cNvPr>
              <p:cNvSpPr/>
              <p:nvPr/>
            </p:nvSpPr>
            <p:spPr>
              <a:xfrm>
                <a:off x="2537571" y="4639215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4.	Workshop mandiri 1 (analisis raport mutu)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419E256-323E-4266-ACB0-0AF9B4A34CB2}"/>
                  </a:ext>
                </a:extLst>
              </p:cNvPr>
              <p:cNvSpPr/>
              <p:nvPr/>
            </p:nvSpPr>
            <p:spPr>
              <a:xfrm rot="16200000">
                <a:off x="2248296" y="2892252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272C800A-C222-4584-AEF2-CCDA04F853C0}"/>
                  </a:ext>
                </a:extLst>
              </p:cNvPr>
              <p:cNvSpPr/>
              <p:nvPr/>
            </p:nvSpPr>
            <p:spPr>
              <a:xfrm>
                <a:off x="2537571" y="3357354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79388" lvl="0" indent="-17938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5.Pendampingan 1 reviu  WM1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BEDE405-FEED-4955-B949-B8AFBEE12618}"/>
                  </a:ext>
                </a:extLst>
              </p:cNvPr>
              <p:cNvSpPr/>
              <p:nvPr/>
            </p:nvSpPr>
            <p:spPr>
              <a:xfrm>
                <a:off x="2889227" y="2251321"/>
                <a:ext cx="2263340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275BBACC-BE44-4432-903F-1301BA8A7151}"/>
                  </a:ext>
                </a:extLst>
              </p:cNvPr>
              <p:cNvSpPr/>
              <p:nvPr/>
            </p:nvSpPr>
            <p:spPr>
              <a:xfrm>
                <a:off x="2537571" y="2075493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6.	Workshop mandiri 2 (draf dokumen SPMI)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567DFB6-5011-440D-B1F7-A2DE986185FB}"/>
                  </a:ext>
                </a:extLst>
              </p:cNvPr>
              <p:cNvSpPr/>
              <p:nvPr/>
            </p:nvSpPr>
            <p:spPr>
              <a:xfrm rot="5400000">
                <a:off x="4523994" y="2892253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9B45322-57FA-4B9B-ABFC-EEBAB19F21E6}"/>
                  </a:ext>
                </a:extLst>
              </p:cNvPr>
              <p:cNvSpPr/>
              <p:nvPr/>
            </p:nvSpPr>
            <p:spPr>
              <a:xfrm>
                <a:off x="4810738" y="2075493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79388" lvl="0" indent="-17938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7.Pendampingan 2 reviu WM 2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1F39F76-2CF4-4A21-8A1E-FF7668A484D2}"/>
                  </a:ext>
                </a:extLst>
              </p:cNvPr>
              <p:cNvSpPr/>
              <p:nvPr/>
            </p:nvSpPr>
            <p:spPr>
              <a:xfrm rot="5400000">
                <a:off x="4521463" y="4174112"/>
                <a:ext cx="1272034" cy="153823"/>
              </a:xfrm>
              <a:prstGeom prst="rect">
                <a:avLst/>
              </a:pr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rgbClr r="0" g="0" b="0"/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F727C62-26FA-44E8-95E6-58B9196B872F}"/>
                  </a:ext>
                </a:extLst>
              </p:cNvPr>
              <p:cNvSpPr/>
              <p:nvPr/>
            </p:nvSpPr>
            <p:spPr>
              <a:xfrm>
                <a:off x="4810738" y="3357354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8.	Workshop mandiri 3       (POS PJJ, IK, IP)</a:t>
                </a: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6D68091-E779-4440-A1B6-D792F5F6EFE6}"/>
                  </a:ext>
                </a:extLst>
              </p:cNvPr>
              <p:cNvSpPr/>
              <p:nvPr/>
            </p:nvSpPr>
            <p:spPr>
              <a:xfrm>
                <a:off x="4810738" y="4639215"/>
                <a:ext cx="1709147" cy="1025488"/>
              </a:xfrm>
              <a:custGeom>
                <a:avLst/>
                <a:gdLst>
                  <a:gd name="connsiteX0" fmla="*/ 0 w 1709147"/>
                  <a:gd name="connsiteY0" fmla="*/ 102549 h 1025488"/>
                  <a:gd name="connsiteX1" fmla="*/ 102549 w 1709147"/>
                  <a:gd name="connsiteY1" fmla="*/ 0 h 1025488"/>
                  <a:gd name="connsiteX2" fmla="*/ 1606598 w 1709147"/>
                  <a:gd name="connsiteY2" fmla="*/ 0 h 1025488"/>
                  <a:gd name="connsiteX3" fmla="*/ 1709147 w 1709147"/>
                  <a:gd name="connsiteY3" fmla="*/ 102549 h 1025488"/>
                  <a:gd name="connsiteX4" fmla="*/ 1709147 w 1709147"/>
                  <a:gd name="connsiteY4" fmla="*/ 922939 h 1025488"/>
                  <a:gd name="connsiteX5" fmla="*/ 1606598 w 1709147"/>
                  <a:gd name="connsiteY5" fmla="*/ 1025488 h 1025488"/>
                  <a:gd name="connsiteX6" fmla="*/ 102549 w 1709147"/>
                  <a:gd name="connsiteY6" fmla="*/ 1025488 h 1025488"/>
                  <a:gd name="connsiteX7" fmla="*/ 0 w 1709147"/>
                  <a:gd name="connsiteY7" fmla="*/ 922939 h 1025488"/>
                  <a:gd name="connsiteX8" fmla="*/ 0 w 1709147"/>
                  <a:gd name="connsiteY8" fmla="*/ 102549 h 1025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09147" h="1025488">
                    <a:moveTo>
                      <a:pt x="0" y="102549"/>
                    </a:moveTo>
                    <a:cubicBezTo>
                      <a:pt x="0" y="45913"/>
                      <a:pt x="45913" y="0"/>
                      <a:pt x="102549" y="0"/>
                    </a:cubicBezTo>
                    <a:lnTo>
                      <a:pt x="1606598" y="0"/>
                    </a:lnTo>
                    <a:cubicBezTo>
                      <a:pt x="1663234" y="0"/>
                      <a:pt x="1709147" y="45913"/>
                      <a:pt x="1709147" y="102549"/>
                    </a:cubicBezTo>
                    <a:lnTo>
                      <a:pt x="1709147" y="922939"/>
                    </a:lnTo>
                    <a:cubicBezTo>
                      <a:pt x="1709147" y="979575"/>
                      <a:pt x="1663234" y="1025488"/>
                      <a:pt x="1606598" y="1025488"/>
                    </a:cubicBezTo>
                    <a:lnTo>
                      <a:pt x="102549" y="1025488"/>
                    </a:lnTo>
                    <a:cubicBezTo>
                      <a:pt x="45913" y="1025488"/>
                      <a:pt x="0" y="979575"/>
                      <a:pt x="0" y="922939"/>
                    </a:cubicBezTo>
                    <a:lnTo>
                      <a:pt x="0" y="102549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90996" tIns="90996" rIns="90996" bIns="90996" numCol="1" spcCol="1270" anchor="ctr" anchorCtr="0">
                <a:noAutofit/>
              </a:bodyPr>
              <a:lstStyle/>
              <a:p>
                <a:pPr marL="185738" lvl="0" indent="-185738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ID" sz="1600" b="0" kern="1200"/>
                  <a:t>9.Pendampingan 3 reviu WM 3</a:t>
                </a:r>
              </a:p>
            </p:txBody>
          </p:sp>
        </p:grp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B079D6-1C61-449D-AFA8-1FDC791A1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23341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B54F-FCCE-44C2-8D22-C5A1A67ED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5" y="508000"/>
            <a:ext cx="8596668" cy="728133"/>
          </a:xfrm>
        </p:spPr>
        <p:txBody>
          <a:bodyPr>
            <a:normAutofit/>
          </a:bodyPr>
          <a:lstStyle/>
          <a:p>
            <a:pPr marL="449263" indent="-449263"/>
            <a:r>
              <a:rPr lang="it-IT" dirty="0"/>
              <a:t>1. Bimtek TPMPS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BBCA6-E3B1-46D9-B961-C7EBF7E3B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2332" y="2296287"/>
            <a:ext cx="8596668" cy="4258734"/>
          </a:xfrm>
        </p:spPr>
        <p:txBody>
          <a:bodyPr>
            <a:normAutofit/>
          </a:bodyPr>
          <a:lstStyle/>
          <a:p>
            <a:r>
              <a:rPr lang="en-US" dirty="0"/>
              <a:t>Hari </a:t>
            </a:r>
            <a:r>
              <a:rPr lang="en-US" dirty="0" err="1"/>
              <a:t>Pertama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 err="1"/>
              <a:t>Sosialisasi</a:t>
            </a:r>
            <a:r>
              <a:rPr lang="en-US" dirty="0"/>
              <a:t> </a:t>
            </a:r>
            <a:r>
              <a:rPr lang="en-US" dirty="0" err="1"/>
              <a:t>Kebijakan</a:t>
            </a:r>
            <a:r>
              <a:rPr lang="en-US" dirty="0"/>
              <a:t> </a:t>
            </a:r>
            <a:r>
              <a:rPr lang="en-US" dirty="0" err="1"/>
              <a:t>Disdik</a:t>
            </a:r>
            <a:r>
              <a:rPr lang="en-US" dirty="0"/>
              <a:t> dan LPMP</a:t>
            </a:r>
          </a:p>
          <a:p>
            <a:pPr marL="744538" indent="-744538">
              <a:buNone/>
            </a:pPr>
            <a:r>
              <a:rPr lang="en-US" dirty="0"/>
              <a:t>       2. </a:t>
            </a:r>
            <a:r>
              <a:rPr lang="en-US" dirty="0" err="1"/>
              <a:t>Pembentukan</a:t>
            </a:r>
            <a:r>
              <a:rPr lang="en-US" dirty="0"/>
              <a:t> GCR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Jenjang</a:t>
            </a:r>
            <a:r>
              <a:rPr lang="en-US" dirty="0"/>
              <a:t> Pendidikan</a:t>
            </a:r>
          </a:p>
          <a:p>
            <a:r>
              <a:rPr lang="en-US" dirty="0"/>
              <a:t>Hari </a:t>
            </a:r>
            <a:r>
              <a:rPr lang="en-US" dirty="0" err="1"/>
              <a:t>Kedua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 err="1"/>
              <a:t>Penjelasan</a:t>
            </a:r>
            <a:r>
              <a:rPr lang="en-US" dirty="0"/>
              <a:t> SNP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Kemendikbud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 err="1"/>
              <a:t>Sosialisasi</a:t>
            </a:r>
            <a:r>
              <a:rPr lang="en-US" dirty="0"/>
              <a:t> </a:t>
            </a:r>
            <a:r>
              <a:rPr lang="en-US" dirty="0" err="1"/>
              <a:t>Akreditasi</a:t>
            </a:r>
            <a:r>
              <a:rPr lang="en-US" dirty="0"/>
              <a:t> </a:t>
            </a:r>
            <a:r>
              <a:rPr lang="en-US" dirty="0" err="1"/>
              <a:t>Sekolah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BAN</a:t>
            </a:r>
          </a:p>
          <a:p>
            <a:r>
              <a:rPr lang="en-US" dirty="0"/>
              <a:t>Hari </a:t>
            </a:r>
            <a:r>
              <a:rPr lang="en-US" dirty="0" err="1"/>
              <a:t>Ketiga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 err="1"/>
              <a:t>Konsep</a:t>
            </a:r>
            <a:r>
              <a:rPr lang="en-US" dirty="0"/>
              <a:t> SPMI</a:t>
            </a:r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 err="1"/>
              <a:t>Penyusunan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SPMI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5AA22-5AFA-4A3D-BDDB-F06830907CCD}"/>
              </a:ext>
            </a:extLst>
          </p:cNvPr>
          <p:cNvSpPr txBox="1"/>
          <p:nvPr/>
        </p:nvSpPr>
        <p:spPr>
          <a:xfrm>
            <a:off x="1059170" y="1718260"/>
            <a:ext cx="282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Kegiatan Bimtek :</a:t>
            </a:r>
            <a:endParaRPr lang="en-ID" sz="2400" b="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078C92-362C-42B3-9725-F9B9A5924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516086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B54F-FCCE-44C2-8D22-C5A1A67ED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211667"/>
            <a:ext cx="8596668" cy="728133"/>
          </a:xfrm>
        </p:spPr>
        <p:txBody>
          <a:bodyPr/>
          <a:lstStyle/>
          <a:p>
            <a:r>
              <a:rPr lang="en-US"/>
              <a:t>Lanjut…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BBCA6-E3B1-46D9-B961-C7EBF7E3B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1245809"/>
            <a:ext cx="8596668" cy="4703629"/>
          </a:xfrm>
        </p:spPr>
        <p:txBody>
          <a:bodyPr>
            <a:normAutofit/>
          </a:bodyPr>
          <a:lstStyle/>
          <a:p>
            <a:r>
              <a:rPr lang="en-US" dirty="0"/>
              <a:t>Hari </a:t>
            </a:r>
            <a:r>
              <a:rPr lang="en-US" dirty="0" err="1"/>
              <a:t>Keempat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Rapor</a:t>
            </a:r>
            <a:r>
              <a:rPr lang="en-US" dirty="0"/>
              <a:t> </a:t>
            </a:r>
            <a:r>
              <a:rPr lang="en-US" dirty="0" err="1"/>
              <a:t>Mutu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 err="1"/>
              <a:t>Penyususunan</a:t>
            </a:r>
            <a:r>
              <a:rPr lang="en-US" dirty="0"/>
              <a:t> </a:t>
            </a:r>
            <a:r>
              <a:rPr lang="en-US" dirty="0" err="1"/>
              <a:t>Rencana</a:t>
            </a:r>
            <a:r>
              <a:rPr lang="en-US" dirty="0"/>
              <a:t>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Mutu</a:t>
            </a:r>
            <a:endParaRPr lang="en-US" dirty="0"/>
          </a:p>
          <a:p>
            <a:r>
              <a:rPr lang="en-US" dirty="0"/>
              <a:t>Hari </a:t>
            </a:r>
            <a:r>
              <a:rPr lang="en-US" dirty="0" err="1"/>
              <a:t>Kelima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1. Monitoring dan </a:t>
            </a:r>
            <a:r>
              <a:rPr lang="en-US" dirty="0" err="1"/>
              <a:t>evaluasi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 err="1"/>
              <a:t>Penyusunan</a:t>
            </a:r>
            <a:r>
              <a:rPr lang="en-US" dirty="0"/>
              <a:t> strategi 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mutu</a:t>
            </a:r>
            <a:r>
              <a:rPr lang="en-US" dirty="0"/>
              <a:t> </a:t>
            </a:r>
            <a:r>
              <a:rPr lang="en-US" dirty="0" err="1"/>
              <a:t>baru</a:t>
            </a:r>
            <a:endParaRPr lang="en-US" dirty="0"/>
          </a:p>
          <a:p>
            <a:r>
              <a:rPr lang="en-US"/>
              <a:t>Hari </a:t>
            </a:r>
            <a:r>
              <a:rPr lang="en-US" dirty="0" err="1"/>
              <a:t>Keenam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1. </a:t>
            </a:r>
            <a:r>
              <a:rPr lang="en-US" dirty="0" err="1"/>
              <a:t>Penyusunan</a:t>
            </a:r>
            <a:r>
              <a:rPr lang="en-US" dirty="0"/>
              <a:t> </a:t>
            </a:r>
            <a:r>
              <a:rPr lang="en-US" dirty="0" err="1"/>
              <a:t>Rencana</a:t>
            </a:r>
            <a:r>
              <a:rPr lang="en-US" dirty="0"/>
              <a:t> </a:t>
            </a:r>
            <a:r>
              <a:rPr lang="en-US" dirty="0" err="1"/>
              <a:t>Aksi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2. </a:t>
            </a:r>
            <a:r>
              <a:rPr lang="en-US" dirty="0" err="1"/>
              <a:t>Penyusunan</a:t>
            </a:r>
            <a:r>
              <a:rPr lang="en-US" dirty="0"/>
              <a:t> strategi  </a:t>
            </a:r>
            <a:r>
              <a:rPr lang="en-US" dirty="0" err="1"/>
              <a:t>peningkatan</a:t>
            </a:r>
            <a:r>
              <a:rPr lang="en-US" dirty="0"/>
              <a:t> </a:t>
            </a:r>
            <a:r>
              <a:rPr lang="en-US" dirty="0" err="1"/>
              <a:t>mutu</a:t>
            </a:r>
            <a:r>
              <a:rPr lang="en-US" dirty="0"/>
              <a:t> </a:t>
            </a:r>
            <a:r>
              <a:rPr lang="en-US" dirty="0" err="1"/>
              <a:t>baru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BFA1F5-9E6D-42F0-8609-291E2F2D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61229"/>
      </p:ext>
    </p:extLst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2C1B0-48DA-431D-A2A7-8D15CE16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56238"/>
            <a:ext cx="8596668" cy="1320800"/>
          </a:xfrm>
        </p:spPr>
        <p:txBody>
          <a:bodyPr/>
          <a:lstStyle/>
          <a:p>
            <a:pPr marL="538163" indent="-538163"/>
            <a:r>
              <a:rPr lang="en-US"/>
              <a:t>2. PEMBUATAN </a:t>
            </a:r>
            <a:r>
              <a:rPr lang="en-US" dirty="0"/>
              <a:t>SK TPMPS DAN STRUKTUR ORGANISASI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C0889-0DD9-45D7-8177-232F8D949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368" y="1477038"/>
            <a:ext cx="8596668" cy="3880773"/>
          </a:xfrm>
        </p:spPr>
        <p:txBody>
          <a:bodyPr/>
          <a:lstStyle/>
          <a:p>
            <a:r>
              <a:rPr lang="en-US" sz="4400">
                <a:hlinkClick r:id="rId2" action="ppaction://hlinksldjump"/>
              </a:rPr>
              <a:t>SK  TPMPS  </a:t>
            </a:r>
            <a:endParaRPr lang="en-US" sz="4400" dirty="0"/>
          </a:p>
          <a:p>
            <a:r>
              <a:rPr lang="en-US" sz="4000">
                <a:hlinkClick r:id="rId3" action="ppaction://hlinksldjump"/>
              </a:rPr>
              <a:t>Struktur </a:t>
            </a:r>
            <a:r>
              <a:rPr lang="en-US" sz="4000" dirty="0" err="1">
                <a:hlinkClick r:id="rId3" action="ppaction://hlinksldjump"/>
              </a:rPr>
              <a:t>Organisasi</a:t>
            </a:r>
            <a:r>
              <a:rPr lang="en-US" sz="4000" dirty="0">
                <a:hlinkClick r:id="rId3" action="ppaction://hlinksldjump"/>
              </a:rPr>
              <a:t>  </a:t>
            </a:r>
            <a:r>
              <a:rPr lang="en-US" sz="4000" dirty="0" err="1">
                <a:hlinkClick r:id="rId3" action="ppaction://hlinksldjump"/>
              </a:rPr>
              <a:t>dibuat</a:t>
            </a:r>
            <a:r>
              <a:rPr lang="en-US" sz="4000" dirty="0">
                <a:hlinkClick r:id="rId3" action="ppaction://hlinksldjump"/>
              </a:rPr>
              <a:t> oleh </a:t>
            </a:r>
            <a:r>
              <a:rPr lang="en-US" sz="4000" dirty="0" err="1">
                <a:hlinkClick r:id="rId3" action="ppaction://hlinksldjump"/>
              </a:rPr>
              <a:t>tim</a:t>
            </a:r>
            <a:r>
              <a:rPr lang="en-US" sz="4000" dirty="0">
                <a:hlinkClick r:id="rId3" action="ppaction://hlinksldjump"/>
              </a:rPr>
              <a:t> TPMPS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2D388-6AEA-4490-BE5D-28C60551E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58027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FFD8-3310-457E-AF75-853B565AD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8933"/>
          </a:xfrm>
        </p:spPr>
        <p:txBody>
          <a:bodyPr/>
          <a:lstStyle/>
          <a:p>
            <a:r>
              <a:rPr lang="en-US"/>
              <a:t>3. Diseminasi </a:t>
            </a:r>
            <a:r>
              <a:rPr lang="en-US" dirty="0"/>
              <a:t>dan Workshop </a:t>
            </a:r>
            <a:r>
              <a:rPr lang="en-US" dirty="0" err="1"/>
              <a:t>Mandiri</a:t>
            </a:r>
            <a:r>
              <a:rPr lang="en-US" dirty="0"/>
              <a:t>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65CDA-E9FF-4C48-91AE-F82255929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19718"/>
            <a:ext cx="8596668" cy="3880773"/>
          </a:xfrm>
        </p:spPr>
        <p:txBody>
          <a:bodyPr>
            <a:normAutofit/>
          </a:bodyPr>
          <a:lstStyle/>
          <a:p>
            <a:r>
              <a:rPr lang="en-US" sz="2000" dirty="0" err="1"/>
              <a:t>Diseminasi</a:t>
            </a:r>
            <a:r>
              <a:rPr lang="en-US" sz="2000" dirty="0"/>
              <a:t>  </a:t>
            </a:r>
            <a:r>
              <a:rPr lang="en-US" sz="2000" dirty="0" err="1"/>
              <a:t>untuk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 - </a:t>
            </a:r>
            <a:r>
              <a:rPr lang="en-US" sz="2000" dirty="0" err="1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Sosialisasi</a:t>
            </a:r>
            <a:r>
              <a:rPr lang="en-US" sz="2000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SPMI </a:t>
            </a:r>
            <a:r>
              <a:rPr lang="en-US" sz="2000" dirty="0" err="1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kepada</a:t>
            </a:r>
            <a:r>
              <a:rPr lang="en-US" sz="2000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000" dirty="0" err="1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warga</a:t>
            </a:r>
            <a:r>
              <a:rPr lang="en-US" sz="2000" dirty="0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000" dirty="0" err="1">
                <a:solidFill>
                  <a:schemeClr val="tx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sekolah</a:t>
            </a: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     - </a:t>
            </a:r>
            <a:r>
              <a:rPr lang="en-US" sz="2000" dirty="0" err="1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Membangun</a:t>
            </a:r>
            <a:r>
              <a:rPr lang="en-US" sz="2000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000" dirty="0" err="1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komitmen</a:t>
            </a:r>
            <a:r>
              <a:rPr lang="en-US" sz="2000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Bersama </a:t>
            </a:r>
            <a:r>
              <a:rPr lang="en-US" sz="2000" dirty="0" err="1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warga</a:t>
            </a:r>
            <a:r>
              <a:rPr lang="en-US" sz="2000" dirty="0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000" dirty="0" err="1">
                <a:solidFill>
                  <a:schemeClr val="tx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sekolah</a:t>
            </a:r>
            <a:endParaRPr lang="en-US" sz="2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dirty="0"/>
              <a:t>     - </a:t>
            </a:r>
            <a:r>
              <a:rPr lang="en-US" sz="2000" dirty="0" err="1"/>
              <a:t>Penjelasan</a:t>
            </a:r>
            <a:r>
              <a:rPr lang="en-US" sz="2000" dirty="0"/>
              <a:t> SNP</a:t>
            </a:r>
          </a:p>
          <a:p>
            <a:r>
              <a:rPr lang="en-US" sz="2000" dirty="0"/>
              <a:t>Workshop </a:t>
            </a:r>
            <a:r>
              <a:rPr lang="en-US" sz="2000" dirty="0" err="1"/>
              <a:t>Mandiri</a:t>
            </a:r>
            <a:r>
              <a:rPr lang="en-US" sz="2000" dirty="0"/>
              <a:t>  I </a:t>
            </a:r>
            <a:r>
              <a:rPr lang="en-US" sz="2000" dirty="0" err="1"/>
              <a:t>untuk</a:t>
            </a:r>
            <a:r>
              <a:rPr lang="en-US" sz="2000" dirty="0"/>
              <a:t> :</a:t>
            </a:r>
          </a:p>
          <a:p>
            <a:pPr marL="0" indent="0">
              <a:buNone/>
            </a:pPr>
            <a:r>
              <a:rPr lang="en-US" sz="2000" dirty="0"/>
              <a:t>    - </a:t>
            </a:r>
            <a:r>
              <a:rPr lang="en-US" sz="2000" dirty="0" err="1"/>
              <a:t>Menganalisis</a:t>
            </a:r>
            <a:r>
              <a:rPr lang="en-US" sz="2000" dirty="0"/>
              <a:t> </a:t>
            </a:r>
            <a:r>
              <a:rPr lang="en-US" sz="2000" dirty="0" err="1"/>
              <a:t>Indikator</a:t>
            </a:r>
            <a:r>
              <a:rPr lang="en-US" sz="2000" dirty="0"/>
              <a:t> </a:t>
            </a:r>
            <a:r>
              <a:rPr lang="en-US" sz="2000" dirty="0" err="1"/>
              <a:t>Mutu</a:t>
            </a:r>
            <a:r>
              <a:rPr lang="en-US" sz="2000" dirty="0"/>
              <a:t> 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Rapor</a:t>
            </a:r>
            <a:r>
              <a:rPr lang="en-US" sz="2000" dirty="0"/>
              <a:t> </a:t>
            </a:r>
            <a:r>
              <a:rPr lang="en-US" sz="2000" dirty="0" err="1"/>
              <a:t>Mutu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    - </a:t>
            </a:r>
            <a:r>
              <a:rPr lang="en-US" dirty="0" err="1"/>
              <a:t>Merancang</a:t>
            </a:r>
            <a:r>
              <a:rPr lang="en-US" dirty="0"/>
              <a:t> </a:t>
            </a:r>
            <a:r>
              <a:rPr lang="en-US" dirty="0" err="1"/>
              <a:t>dokumen</a:t>
            </a:r>
            <a:r>
              <a:rPr lang="en-US" dirty="0"/>
              <a:t> SPMI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3B887-2D71-4805-821E-F71466531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114874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D32B9-5529-42A6-BFB1-FE2E876C8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73" y="2859401"/>
            <a:ext cx="4271250" cy="3364523"/>
          </a:xfrm>
        </p:spPr>
        <p:txBody>
          <a:bodyPr>
            <a:normAutofit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sz="2200" b="1" dirty="0">
                <a:solidFill>
                  <a:schemeClr val="tx1"/>
                </a:solidFill>
              </a:rPr>
              <a:t>( </a:t>
            </a:r>
            <a:r>
              <a:rPr lang="en-US" sz="2200" b="1" dirty="0" err="1">
                <a:solidFill>
                  <a:schemeClr val="tx1"/>
                </a:solidFill>
              </a:rPr>
              <a:t>Jumat</a:t>
            </a:r>
            <a:r>
              <a:rPr lang="en-US" sz="2200" b="1" dirty="0">
                <a:solidFill>
                  <a:schemeClr val="tx1"/>
                </a:solidFill>
              </a:rPr>
              <a:t> 16 </a:t>
            </a:r>
            <a:r>
              <a:rPr lang="en-US" sz="2200" b="1" dirty="0" err="1">
                <a:solidFill>
                  <a:schemeClr val="tx1"/>
                </a:solidFill>
              </a:rPr>
              <a:t>Oktober</a:t>
            </a:r>
            <a:r>
              <a:rPr lang="en-US" sz="2200" b="1" dirty="0">
                <a:solidFill>
                  <a:schemeClr val="tx1"/>
                </a:solidFill>
              </a:rPr>
              <a:t> 2020 )</a:t>
            </a:r>
            <a:endParaRPr lang="en-ID" sz="2200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EB2791-2781-4994-8B02-47BDDEDB5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5722" y="0"/>
            <a:ext cx="5286373" cy="6858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A3F4B8-7305-4E71-BAB2-CC78DEA2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9D6A762-954C-4BA8-9C85-5CEE4BE4E4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7541668"/>
              </p:ext>
            </p:extLst>
          </p:nvPr>
        </p:nvGraphicFramePr>
        <p:xfrm>
          <a:off x="533079" y="1900675"/>
          <a:ext cx="4666593" cy="33645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0581404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Facet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1008</TotalTime>
  <Words>589</Words>
  <Application>Microsoft Office PowerPoint</Application>
  <PresentationFormat>Widescreen</PresentationFormat>
  <Paragraphs>127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Britannic Bold</vt:lpstr>
      <vt:lpstr>Calibri</vt:lpstr>
      <vt:lpstr>Oswald</vt:lpstr>
      <vt:lpstr>Trebuchet MS</vt:lpstr>
      <vt:lpstr>Wingdings 3</vt:lpstr>
      <vt:lpstr>Facet</vt:lpstr>
      <vt:lpstr>Document</vt:lpstr>
      <vt:lpstr>DISEMINASI SPMI SMPN 10 JAKARTA</vt:lpstr>
      <vt:lpstr>SPMI DITENGAH PANDEMI 2020</vt:lpstr>
      <vt:lpstr>     ( Jumat 16 Oktober 2020 )</vt:lpstr>
      <vt:lpstr>ALUR KEGIATAN SPMI SMPN 10 JAKARTA:</vt:lpstr>
      <vt:lpstr>1. Bimtek TPMPS</vt:lpstr>
      <vt:lpstr>Lanjut…</vt:lpstr>
      <vt:lpstr>2. PEMBUATAN SK TPMPS DAN STRUKTUR ORGANISASI</vt:lpstr>
      <vt:lpstr>3. Diseminasi dan Workshop Mandiri I</vt:lpstr>
      <vt:lpstr>     ( Jumat 16 Oktober 2020 )</vt:lpstr>
      <vt:lpstr>4. Workshop mandiri 1 </vt:lpstr>
      <vt:lpstr>5. PENDAMPINGAN I</vt:lpstr>
      <vt:lpstr>6. WORKSHOP MANDIRI II</vt:lpstr>
      <vt:lpstr>7. PENDAMPINGAN II</vt:lpstr>
      <vt:lpstr>8. WORKSHOP MANDIRI III</vt:lpstr>
      <vt:lpstr>9. PENDAMPINGAN III</vt:lpstr>
      <vt:lpstr>10. WORKSHOP MANDIRI IV</vt:lpstr>
      <vt:lpstr>11. PENDAMPINGAN IV</vt:lpstr>
      <vt:lpstr>12. WORKSHOP MANDIRI V</vt:lpstr>
      <vt:lpstr>PowerPoint Presentation</vt:lpstr>
      <vt:lpstr>PowerPoint Presentation</vt:lpstr>
      <vt:lpstr>PowerPoint Presentation</vt:lpstr>
      <vt:lpstr>PowerPoint Presentation</vt:lpstr>
      <vt:lpstr>Workshop Mandiri I ( Senin 19 Oktober 2020 )</vt:lpstr>
      <vt:lpstr>Bimtek Daring : Rabu 30 September s.d Rabu 7 Oktober 2020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DESEMINASI SPMI SMPN 10 JAKARTA</dc:title>
  <dc:creator>User</dc:creator>
  <cp:lastModifiedBy>Lenovo</cp:lastModifiedBy>
  <cp:revision>55</cp:revision>
  <dcterms:created xsi:type="dcterms:W3CDTF">2020-11-22T08:35:13Z</dcterms:created>
  <dcterms:modified xsi:type="dcterms:W3CDTF">2020-12-01T09:54:08Z</dcterms:modified>
</cp:coreProperties>
</file>

<file path=docProps/thumbnail.jpeg>
</file>